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9753600" cx="13004800"/>
  <p:notesSz cx="6858000" cy="9144000"/>
  <p:embeddedFontLst>
    <p:embeddedFont>
      <p:font typeface="Helvetica Neue"/>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HelveticaNeue-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elveticaNeue-italic.fntdata"/><Relationship Id="rId25" Type="http://schemas.openxmlformats.org/officeDocument/2006/relationships/font" Target="fonts/HelveticaNeue-bold.fntdata"/><Relationship Id="rId27" Type="http://schemas.openxmlformats.org/officeDocument/2006/relationships/font" Target="fonts/HelveticaNeue-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 name="Google Shape;6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Grace</a:t>
            </a:r>
            <a:endParaRPr/>
          </a:p>
        </p:txBody>
      </p:sp>
      <p:sp>
        <p:nvSpPr>
          <p:cNvPr id="130" name="Google Shape;13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Nicole </a:t>
            </a:r>
            <a:endParaRPr/>
          </a:p>
        </p:txBody>
      </p:sp>
      <p:sp>
        <p:nvSpPr>
          <p:cNvPr id="146" name="Google Shape;14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fe3bdaa0f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fe3bdaa0f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Michael -- associate board</a:t>
            </a:r>
            <a:endParaRPr/>
          </a:p>
        </p:txBody>
      </p:sp>
      <p:sp>
        <p:nvSpPr>
          <p:cNvPr id="174" name="Google Shape;17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Michael </a:t>
            </a:r>
            <a:endParaRPr/>
          </a:p>
        </p:txBody>
      </p:sp>
      <p:sp>
        <p:nvSpPr>
          <p:cNvPr id="181" name="Google Shape;18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importance of LF </a:t>
            </a:r>
            <a:endParaRPr/>
          </a:p>
        </p:txBody>
      </p:sp>
      <p:sp>
        <p:nvSpPr>
          <p:cNvPr id="73" name="Google Shape;7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9" name="Shape 9"/>
        <p:cNvGrpSpPr/>
        <p:nvPr/>
      </p:nvGrpSpPr>
      <p:grpSpPr>
        <a:xfrm>
          <a:off x="0" y="0"/>
          <a:ext cx="0" cy="0"/>
          <a:chOff x="0" y="0"/>
          <a:chExt cx="0" cy="0"/>
        </a:xfrm>
      </p:grpSpPr>
      <p:sp>
        <p:nvSpPr>
          <p:cNvPr id="10" name="Google Shape;10;p2"/>
          <p:cNvSpPr txBox="1"/>
          <p:nvPr>
            <p:ph type="title"/>
          </p:nvPr>
        </p:nvSpPr>
        <p:spPr>
          <a:xfrm>
            <a:off x="660400" y="4292600"/>
            <a:ext cx="11684000" cy="2222500"/>
          </a:xfrm>
          <a:prstGeom prst="rect">
            <a:avLst/>
          </a:prstGeom>
          <a:noFill/>
          <a:ln>
            <a:noFill/>
          </a:ln>
        </p:spPr>
        <p:txBody>
          <a:bodyPr anchorCtr="0" anchor="t" bIns="50800" lIns="50800" spcFirstLastPara="1" rIns="50800" wrap="square" tIns="50800">
            <a:noAutofit/>
          </a:bodyPr>
          <a:lstStyle>
            <a:lvl1pPr lvl="0" algn="l">
              <a:lnSpc>
                <a:spcPct val="100000"/>
              </a:lnSpc>
              <a:spcBef>
                <a:spcPts val="0"/>
              </a:spcBef>
              <a:spcAft>
                <a:spcPts val="0"/>
              </a:spcAft>
              <a:buClr>
                <a:srgbClr val="FFFFFF"/>
              </a:buClr>
              <a:buSzPts val="6200"/>
              <a:buFont typeface="Avenir"/>
              <a:buNone/>
              <a:defRPr sz="62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11" name="Google Shape;11;p2"/>
          <p:cNvSpPr txBox="1"/>
          <p:nvPr>
            <p:ph idx="1" type="body"/>
          </p:nvPr>
        </p:nvSpPr>
        <p:spPr>
          <a:xfrm>
            <a:off x="660400" y="3416300"/>
            <a:ext cx="11684000" cy="889000"/>
          </a:xfrm>
          <a:prstGeom prst="rect">
            <a:avLst/>
          </a:prstGeom>
          <a:noFill/>
          <a:ln>
            <a:noFill/>
          </a:ln>
        </p:spPr>
        <p:txBody>
          <a:bodyPr anchorCtr="0" anchor="b" bIns="50800" lIns="50800" spcFirstLastPara="1" rIns="50800" wrap="square" tIns="50800">
            <a:noAutofit/>
          </a:bodyPr>
          <a:lstStyle>
            <a:lvl1pPr indent="-228600" lvl="0" marL="457200" algn="l">
              <a:lnSpc>
                <a:spcPct val="100000"/>
              </a:lnSpc>
              <a:spcBef>
                <a:spcPts val="0"/>
              </a:spcBef>
              <a:spcAft>
                <a:spcPts val="0"/>
              </a:spcAft>
              <a:buClr>
                <a:srgbClr val="54D7FE"/>
              </a:buClr>
              <a:buSzPts val="2400"/>
              <a:buFont typeface="Avenir"/>
              <a:buNone/>
              <a:defRPr sz="2400" cap="none">
                <a:solidFill>
                  <a:srgbClr val="54D7FE"/>
                </a:solidFill>
                <a:latin typeface="Avenir"/>
                <a:ea typeface="Avenir"/>
                <a:cs typeface="Avenir"/>
                <a:sym typeface="Avenir"/>
              </a:defRPr>
            </a:lvl1pPr>
            <a:lvl2pPr indent="-228600" lvl="1" marL="914400" algn="l">
              <a:lnSpc>
                <a:spcPct val="100000"/>
              </a:lnSpc>
              <a:spcBef>
                <a:spcPts val="0"/>
              </a:spcBef>
              <a:spcAft>
                <a:spcPts val="0"/>
              </a:spcAft>
              <a:buClr>
                <a:srgbClr val="54D7FE"/>
              </a:buClr>
              <a:buSzPts val="2400"/>
              <a:buFont typeface="Avenir"/>
              <a:buNone/>
              <a:defRPr sz="2400" cap="none">
                <a:solidFill>
                  <a:srgbClr val="54D7FE"/>
                </a:solidFill>
                <a:latin typeface="Avenir"/>
                <a:ea typeface="Avenir"/>
                <a:cs typeface="Avenir"/>
                <a:sym typeface="Avenir"/>
              </a:defRPr>
            </a:lvl2pPr>
            <a:lvl3pPr indent="-228600" lvl="2" marL="1371600" algn="l">
              <a:lnSpc>
                <a:spcPct val="100000"/>
              </a:lnSpc>
              <a:spcBef>
                <a:spcPts val="0"/>
              </a:spcBef>
              <a:spcAft>
                <a:spcPts val="0"/>
              </a:spcAft>
              <a:buClr>
                <a:srgbClr val="54D7FE"/>
              </a:buClr>
              <a:buSzPts val="2400"/>
              <a:buFont typeface="Avenir"/>
              <a:buNone/>
              <a:defRPr sz="2400" cap="none">
                <a:solidFill>
                  <a:srgbClr val="54D7FE"/>
                </a:solidFill>
                <a:latin typeface="Avenir"/>
                <a:ea typeface="Avenir"/>
                <a:cs typeface="Avenir"/>
                <a:sym typeface="Avenir"/>
              </a:defRPr>
            </a:lvl3pPr>
            <a:lvl4pPr indent="-228600" lvl="3" marL="1828800" algn="l">
              <a:lnSpc>
                <a:spcPct val="100000"/>
              </a:lnSpc>
              <a:spcBef>
                <a:spcPts val="0"/>
              </a:spcBef>
              <a:spcAft>
                <a:spcPts val="0"/>
              </a:spcAft>
              <a:buClr>
                <a:srgbClr val="54D7FE"/>
              </a:buClr>
              <a:buSzPts val="2400"/>
              <a:buFont typeface="Avenir"/>
              <a:buNone/>
              <a:defRPr sz="2400" cap="none">
                <a:solidFill>
                  <a:srgbClr val="54D7FE"/>
                </a:solidFill>
                <a:latin typeface="Avenir"/>
                <a:ea typeface="Avenir"/>
                <a:cs typeface="Avenir"/>
                <a:sym typeface="Avenir"/>
              </a:defRPr>
            </a:lvl4pPr>
            <a:lvl5pPr indent="-228600" lvl="4" marL="2286000" algn="l">
              <a:lnSpc>
                <a:spcPct val="100000"/>
              </a:lnSpc>
              <a:spcBef>
                <a:spcPts val="0"/>
              </a:spcBef>
              <a:spcAft>
                <a:spcPts val="0"/>
              </a:spcAft>
              <a:buClr>
                <a:srgbClr val="54D7FE"/>
              </a:buClr>
              <a:buSzPts val="2400"/>
              <a:buFont typeface="Avenir"/>
              <a:buNone/>
              <a:defRPr sz="2400" cap="none">
                <a:solidFill>
                  <a:srgbClr val="54D7FE"/>
                </a:solidFill>
                <a:latin typeface="Avenir"/>
                <a:ea typeface="Avenir"/>
                <a:cs typeface="Avenir"/>
                <a:sym typeface="Avenir"/>
              </a:defRPr>
            </a:lvl5pPr>
            <a:lvl6pPr indent="-331470" lvl="5" marL="2743200" algn="l">
              <a:lnSpc>
                <a:spcPct val="100000"/>
              </a:lnSpc>
              <a:spcBef>
                <a:spcPts val="4200"/>
              </a:spcBef>
              <a:spcAft>
                <a:spcPts val="0"/>
              </a:spcAft>
              <a:buSzPts val="1620"/>
              <a:buChar char="•"/>
              <a:defRPr/>
            </a:lvl6pPr>
            <a:lvl7pPr indent="-331470" lvl="6" marL="3200400" algn="l">
              <a:lnSpc>
                <a:spcPct val="100000"/>
              </a:lnSpc>
              <a:spcBef>
                <a:spcPts val="4200"/>
              </a:spcBef>
              <a:spcAft>
                <a:spcPts val="0"/>
              </a:spcAft>
              <a:buSzPts val="1620"/>
              <a:buChar char="•"/>
              <a:defRPr/>
            </a:lvl7pPr>
            <a:lvl8pPr indent="-331470" lvl="7" marL="3657600" algn="l">
              <a:lnSpc>
                <a:spcPct val="100000"/>
              </a:lnSpc>
              <a:spcBef>
                <a:spcPts val="4200"/>
              </a:spcBef>
              <a:spcAft>
                <a:spcPts val="0"/>
              </a:spcAft>
              <a:buSzPts val="1620"/>
              <a:buChar char="•"/>
              <a:defRPr/>
            </a:lvl8pPr>
            <a:lvl9pPr indent="-331470" lvl="8" marL="4114800" algn="l">
              <a:lnSpc>
                <a:spcPct val="100000"/>
              </a:lnSpc>
              <a:spcBef>
                <a:spcPts val="4200"/>
              </a:spcBef>
              <a:spcAft>
                <a:spcPts val="0"/>
              </a:spcAft>
              <a:buSzPts val="1620"/>
              <a:buChar char="•"/>
              <a:defRPr/>
            </a:lvl9pPr>
          </a:lstStyle>
          <a:p/>
        </p:txBody>
      </p:sp>
      <p:sp>
        <p:nvSpPr>
          <p:cNvPr id="12" name="Google Shape;12;p2"/>
          <p:cNvSpPr txBox="1"/>
          <p:nvPr>
            <p:ph idx="12" type="sldNum"/>
          </p:nvPr>
        </p:nvSpPr>
        <p:spPr>
          <a:xfrm>
            <a:off x="6311897" y="9258299"/>
            <a:ext cx="352045" cy="419101"/>
          </a:xfrm>
          <a:prstGeom prst="rect">
            <a:avLst/>
          </a:prstGeom>
          <a:noFill/>
          <a:ln>
            <a:noFill/>
          </a:ln>
        </p:spPr>
        <p:txBody>
          <a:bodyPr anchorCtr="0" anchor="ctr" bIns="50800" lIns="50800" spcFirstLastPara="1" rIns="50800" wrap="square" tIns="50800">
            <a:noAutofit/>
          </a:bodyPr>
          <a:lstStyle>
            <a:lvl1pPr indent="0" lvl="0" marL="0" algn="ctr">
              <a:lnSpc>
                <a:spcPct val="100000"/>
              </a:lnSpc>
              <a:spcBef>
                <a:spcPts val="0"/>
              </a:spcBef>
              <a:spcAft>
                <a:spcPts val="0"/>
              </a:spcAft>
              <a:buClr>
                <a:srgbClr val="FFFFFF"/>
              </a:buClr>
              <a:buSzPts val="1800"/>
              <a:buFont typeface="Avenir"/>
              <a:buNone/>
              <a:defRPr sz="1800"/>
            </a:lvl1pPr>
            <a:lvl2pPr indent="0" lvl="1" marL="0" algn="ctr">
              <a:lnSpc>
                <a:spcPct val="100000"/>
              </a:lnSpc>
              <a:spcBef>
                <a:spcPts val="0"/>
              </a:spcBef>
              <a:spcAft>
                <a:spcPts val="0"/>
              </a:spcAft>
              <a:buClr>
                <a:srgbClr val="FFFFFF"/>
              </a:buClr>
              <a:buSzPts val="1800"/>
              <a:buFont typeface="Avenir"/>
              <a:buNone/>
              <a:defRPr sz="1800"/>
            </a:lvl2pPr>
            <a:lvl3pPr indent="0" lvl="2" marL="0" algn="ctr">
              <a:lnSpc>
                <a:spcPct val="100000"/>
              </a:lnSpc>
              <a:spcBef>
                <a:spcPts val="0"/>
              </a:spcBef>
              <a:spcAft>
                <a:spcPts val="0"/>
              </a:spcAft>
              <a:buClr>
                <a:srgbClr val="FFFFFF"/>
              </a:buClr>
              <a:buSzPts val="1800"/>
              <a:buFont typeface="Avenir"/>
              <a:buNone/>
              <a:defRPr sz="1800"/>
            </a:lvl3pPr>
            <a:lvl4pPr indent="0" lvl="3" marL="0" algn="ctr">
              <a:lnSpc>
                <a:spcPct val="100000"/>
              </a:lnSpc>
              <a:spcBef>
                <a:spcPts val="0"/>
              </a:spcBef>
              <a:spcAft>
                <a:spcPts val="0"/>
              </a:spcAft>
              <a:buClr>
                <a:srgbClr val="FFFFFF"/>
              </a:buClr>
              <a:buSzPts val="1800"/>
              <a:buFont typeface="Avenir"/>
              <a:buNone/>
              <a:defRPr sz="1800"/>
            </a:lvl4pPr>
            <a:lvl5pPr indent="0" lvl="4" marL="0" algn="ctr">
              <a:lnSpc>
                <a:spcPct val="100000"/>
              </a:lnSpc>
              <a:spcBef>
                <a:spcPts val="0"/>
              </a:spcBef>
              <a:spcAft>
                <a:spcPts val="0"/>
              </a:spcAft>
              <a:buClr>
                <a:srgbClr val="FFFFFF"/>
              </a:buClr>
              <a:buSzPts val="1800"/>
              <a:buFont typeface="Avenir"/>
              <a:buNone/>
              <a:defRPr sz="1800"/>
            </a:lvl5pPr>
            <a:lvl6pPr indent="0" lvl="5" marL="0" algn="ctr">
              <a:lnSpc>
                <a:spcPct val="100000"/>
              </a:lnSpc>
              <a:spcBef>
                <a:spcPts val="0"/>
              </a:spcBef>
              <a:spcAft>
                <a:spcPts val="0"/>
              </a:spcAft>
              <a:buClr>
                <a:srgbClr val="FFFFFF"/>
              </a:buClr>
              <a:buSzPts val="1800"/>
              <a:buFont typeface="Avenir"/>
              <a:buNone/>
              <a:defRPr sz="1800"/>
            </a:lvl6pPr>
            <a:lvl7pPr indent="0" lvl="6" marL="0" algn="ctr">
              <a:lnSpc>
                <a:spcPct val="100000"/>
              </a:lnSpc>
              <a:spcBef>
                <a:spcPts val="0"/>
              </a:spcBef>
              <a:spcAft>
                <a:spcPts val="0"/>
              </a:spcAft>
              <a:buClr>
                <a:srgbClr val="FFFFFF"/>
              </a:buClr>
              <a:buSzPts val="1800"/>
              <a:buFont typeface="Avenir"/>
              <a:buNone/>
              <a:defRPr sz="1800"/>
            </a:lvl7pPr>
            <a:lvl8pPr indent="0" lvl="7" marL="0" algn="ctr">
              <a:lnSpc>
                <a:spcPct val="100000"/>
              </a:lnSpc>
              <a:spcBef>
                <a:spcPts val="0"/>
              </a:spcBef>
              <a:spcAft>
                <a:spcPts val="0"/>
              </a:spcAft>
              <a:buClr>
                <a:srgbClr val="FFFFFF"/>
              </a:buClr>
              <a:buSzPts val="1800"/>
              <a:buFont typeface="Avenir"/>
              <a:buNone/>
              <a:defRPr sz="1800"/>
            </a:lvl8pPr>
            <a:lvl9pPr indent="0" lvl="8" marL="0" algn="ctr">
              <a:lnSpc>
                <a:spcPct val="100000"/>
              </a:lnSpc>
              <a:spcBef>
                <a:spcPts val="0"/>
              </a:spcBef>
              <a:spcAft>
                <a:spcPts val="0"/>
              </a:spcAft>
              <a:buClr>
                <a:srgbClr val="FFFFFF"/>
              </a:buClr>
              <a:buSzPts val="1800"/>
              <a:buFont typeface="Avenir"/>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49" name="Shape 49"/>
        <p:cNvGrpSpPr/>
        <p:nvPr/>
      </p:nvGrpSpPr>
      <p:grpSpPr>
        <a:xfrm>
          <a:off x="0" y="0"/>
          <a:ext cx="0" cy="0"/>
          <a:chOff x="0" y="0"/>
          <a:chExt cx="0" cy="0"/>
        </a:xfrm>
      </p:grpSpPr>
      <p:sp>
        <p:nvSpPr>
          <p:cNvPr id="50" name="Google Shape;50;p11"/>
          <p:cNvSpPr txBox="1"/>
          <p:nvPr>
            <p:ph type="title"/>
          </p:nvPr>
        </p:nvSpPr>
        <p:spPr>
          <a:xfrm>
            <a:off x="660400" y="609600"/>
            <a:ext cx="11684000" cy="1422400"/>
          </a:xfrm>
          <a:prstGeom prst="rect">
            <a:avLst/>
          </a:prstGeom>
          <a:noFill/>
          <a:ln>
            <a:noFill/>
          </a:ln>
        </p:spPr>
        <p:txBody>
          <a:bodyPr anchorCtr="0" anchor="t" bIns="50800" lIns="50800" spcFirstLastPara="1" rIns="50800" wrap="square" tIns="50800">
            <a:noAutofit/>
          </a:bodyPr>
          <a:lstStyle>
            <a:lvl1pPr lvl="0" algn="l">
              <a:lnSpc>
                <a:spcPct val="100000"/>
              </a:lnSpc>
              <a:spcBef>
                <a:spcPts val="0"/>
              </a:spcBef>
              <a:spcAft>
                <a:spcPts val="0"/>
              </a:spcAft>
              <a:buClr>
                <a:srgbClr val="FFFFFF"/>
              </a:buClr>
              <a:buSzPts val="1800"/>
              <a:buNone/>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51" name="Google Shape;51;p11"/>
          <p:cNvSpPr txBox="1"/>
          <p:nvPr>
            <p:ph idx="12" type="sldNum"/>
          </p:nvPr>
        </p:nvSpPr>
        <p:spPr>
          <a:xfrm>
            <a:off x="6311897" y="9258299"/>
            <a:ext cx="352045" cy="419101"/>
          </a:xfrm>
          <a:prstGeom prst="rect">
            <a:avLst/>
          </a:prstGeom>
          <a:noFill/>
          <a:ln>
            <a:noFill/>
          </a:ln>
        </p:spPr>
        <p:txBody>
          <a:bodyPr anchorCtr="0" anchor="ctr" bIns="50800" lIns="50800" spcFirstLastPara="1" rIns="50800" wrap="square" tIns="50800">
            <a:noAutofit/>
          </a:bodyPr>
          <a:lstStyle>
            <a:lvl1pPr indent="0" lvl="0" marL="0" algn="ctr">
              <a:lnSpc>
                <a:spcPct val="100000"/>
              </a:lnSpc>
              <a:spcBef>
                <a:spcPts val="0"/>
              </a:spcBef>
              <a:spcAft>
                <a:spcPts val="0"/>
              </a:spcAft>
              <a:buClr>
                <a:srgbClr val="FFFFFF"/>
              </a:buClr>
              <a:buSzPts val="1800"/>
              <a:buFont typeface="Avenir"/>
              <a:buNone/>
              <a:defRPr sz="1800"/>
            </a:lvl1pPr>
            <a:lvl2pPr indent="0" lvl="1" marL="0" algn="ctr">
              <a:lnSpc>
                <a:spcPct val="100000"/>
              </a:lnSpc>
              <a:spcBef>
                <a:spcPts val="0"/>
              </a:spcBef>
              <a:spcAft>
                <a:spcPts val="0"/>
              </a:spcAft>
              <a:buClr>
                <a:srgbClr val="FFFFFF"/>
              </a:buClr>
              <a:buSzPts val="1800"/>
              <a:buFont typeface="Avenir"/>
              <a:buNone/>
              <a:defRPr sz="1800"/>
            </a:lvl2pPr>
            <a:lvl3pPr indent="0" lvl="2" marL="0" algn="ctr">
              <a:lnSpc>
                <a:spcPct val="100000"/>
              </a:lnSpc>
              <a:spcBef>
                <a:spcPts val="0"/>
              </a:spcBef>
              <a:spcAft>
                <a:spcPts val="0"/>
              </a:spcAft>
              <a:buClr>
                <a:srgbClr val="FFFFFF"/>
              </a:buClr>
              <a:buSzPts val="1800"/>
              <a:buFont typeface="Avenir"/>
              <a:buNone/>
              <a:defRPr sz="1800"/>
            </a:lvl3pPr>
            <a:lvl4pPr indent="0" lvl="3" marL="0" algn="ctr">
              <a:lnSpc>
                <a:spcPct val="100000"/>
              </a:lnSpc>
              <a:spcBef>
                <a:spcPts val="0"/>
              </a:spcBef>
              <a:spcAft>
                <a:spcPts val="0"/>
              </a:spcAft>
              <a:buClr>
                <a:srgbClr val="FFFFFF"/>
              </a:buClr>
              <a:buSzPts val="1800"/>
              <a:buFont typeface="Avenir"/>
              <a:buNone/>
              <a:defRPr sz="1800"/>
            </a:lvl4pPr>
            <a:lvl5pPr indent="0" lvl="4" marL="0" algn="ctr">
              <a:lnSpc>
                <a:spcPct val="100000"/>
              </a:lnSpc>
              <a:spcBef>
                <a:spcPts val="0"/>
              </a:spcBef>
              <a:spcAft>
                <a:spcPts val="0"/>
              </a:spcAft>
              <a:buClr>
                <a:srgbClr val="FFFFFF"/>
              </a:buClr>
              <a:buSzPts val="1800"/>
              <a:buFont typeface="Avenir"/>
              <a:buNone/>
              <a:defRPr sz="1800"/>
            </a:lvl5pPr>
            <a:lvl6pPr indent="0" lvl="5" marL="0" algn="ctr">
              <a:lnSpc>
                <a:spcPct val="100000"/>
              </a:lnSpc>
              <a:spcBef>
                <a:spcPts val="0"/>
              </a:spcBef>
              <a:spcAft>
                <a:spcPts val="0"/>
              </a:spcAft>
              <a:buClr>
                <a:srgbClr val="FFFFFF"/>
              </a:buClr>
              <a:buSzPts val="1800"/>
              <a:buFont typeface="Avenir"/>
              <a:buNone/>
              <a:defRPr sz="1800"/>
            </a:lvl6pPr>
            <a:lvl7pPr indent="0" lvl="6" marL="0" algn="ctr">
              <a:lnSpc>
                <a:spcPct val="100000"/>
              </a:lnSpc>
              <a:spcBef>
                <a:spcPts val="0"/>
              </a:spcBef>
              <a:spcAft>
                <a:spcPts val="0"/>
              </a:spcAft>
              <a:buClr>
                <a:srgbClr val="FFFFFF"/>
              </a:buClr>
              <a:buSzPts val="1800"/>
              <a:buFont typeface="Avenir"/>
              <a:buNone/>
              <a:defRPr sz="1800"/>
            </a:lvl7pPr>
            <a:lvl8pPr indent="0" lvl="7" marL="0" algn="ctr">
              <a:lnSpc>
                <a:spcPct val="100000"/>
              </a:lnSpc>
              <a:spcBef>
                <a:spcPts val="0"/>
              </a:spcBef>
              <a:spcAft>
                <a:spcPts val="0"/>
              </a:spcAft>
              <a:buClr>
                <a:srgbClr val="FFFFFF"/>
              </a:buClr>
              <a:buSzPts val="1800"/>
              <a:buFont typeface="Avenir"/>
              <a:buNone/>
              <a:defRPr sz="1800"/>
            </a:lvl8pPr>
            <a:lvl9pPr indent="0" lvl="8" marL="0" algn="ctr">
              <a:lnSpc>
                <a:spcPct val="100000"/>
              </a:lnSpc>
              <a:spcBef>
                <a:spcPts val="0"/>
              </a:spcBef>
              <a:spcAft>
                <a:spcPts val="0"/>
              </a:spcAft>
              <a:buClr>
                <a:srgbClr val="FFFFFF"/>
              </a:buClr>
              <a:buSzPts val="1800"/>
              <a:buFont typeface="Avenir"/>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52" name="Shape 52"/>
        <p:cNvGrpSpPr/>
        <p:nvPr/>
      </p:nvGrpSpPr>
      <p:grpSpPr>
        <a:xfrm>
          <a:off x="0" y="0"/>
          <a:ext cx="0" cy="0"/>
          <a:chOff x="0" y="0"/>
          <a:chExt cx="0" cy="0"/>
        </a:xfrm>
      </p:grpSpPr>
      <p:sp>
        <p:nvSpPr>
          <p:cNvPr id="53" name="Google Shape;53;p12"/>
          <p:cNvSpPr txBox="1"/>
          <p:nvPr>
            <p:ph idx="1" type="body"/>
          </p:nvPr>
        </p:nvSpPr>
        <p:spPr>
          <a:xfrm>
            <a:off x="660400" y="1511300"/>
            <a:ext cx="11684000" cy="6718300"/>
          </a:xfrm>
          <a:prstGeom prst="rect">
            <a:avLst/>
          </a:prstGeom>
          <a:noFill/>
          <a:ln>
            <a:noFill/>
          </a:ln>
        </p:spPr>
        <p:txBody>
          <a:bodyPr anchorCtr="0" anchor="ctr" bIns="50800" lIns="50800" spcFirstLastPara="1" rIns="50800" wrap="square" tIns="50800">
            <a:noAutofit/>
          </a:bodyPr>
          <a:lstStyle>
            <a:lvl1pPr indent="-331470" lvl="0" marL="457200" algn="l">
              <a:lnSpc>
                <a:spcPct val="100000"/>
              </a:lnSpc>
              <a:spcBef>
                <a:spcPts val="4200"/>
              </a:spcBef>
              <a:spcAft>
                <a:spcPts val="0"/>
              </a:spcAft>
              <a:buSzPts val="1620"/>
              <a:buChar char="•"/>
              <a:defRPr/>
            </a:lvl1pPr>
            <a:lvl2pPr indent="-331469" lvl="1" marL="914400" algn="l">
              <a:lnSpc>
                <a:spcPct val="100000"/>
              </a:lnSpc>
              <a:spcBef>
                <a:spcPts val="4200"/>
              </a:spcBef>
              <a:spcAft>
                <a:spcPts val="0"/>
              </a:spcAft>
              <a:buSzPts val="1620"/>
              <a:buChar char="•"/>
              <a:defRPr/>
            </a:lvl2pPr>
            <a:lvl3pPr indent="-331469" lvl="2" marL="1371600" algn="l">
              <a:lnSpc>
                <a:spcPct val="100000"/>
              </a:lnSpc>
              <a:spcBef>
                <a:spcPts val="4200"/>
              </a:spcBef>
              <a:spcAft>
                <a:spcPts val="0"/>
              </a:spcAft>
              <a:buSzPts val="1620"/>
              <a:buChar char="•"/>
              <a:defRPr/>
            </a:lvl3pPr>
            <a:lvl4pPr indent="-331469" lvl="3" marL="1828800" algn="l">
              <a:lnSpc>
                <a:spcPct val="100000"/>
              </a:lnSpc>
              <a:spcBef>
                <a:spcPts val="4200"/>
              </a:spcBef>
              <a:spcAft>
                <a:spcPts val="0"/>
              </a:spcAft>
              <a:buSzPts val="1620"/>
              <a:buChar char="•"/>
              <a:defRPr/>
            </a:lvl4pPr>
            <a:lvl5pPr indent="-331470" lvl="4" marL="2286000" algn="l">
              <a:lnSpc>
                <a:spcPct val="100000"/>
              </a:lnSpc>
              <a:spcBef>
                <a:spcPts val="4200"/>
              </a:spcBef>
              <a:spcAft>
                <a:spcPts val="0"/>
              </a:spcAft>
              <a:buSzPts val="1620"/>
              <a:buChar char="•"/>
              <a:defRPr/>
            </a:lvl5pPr>
            <a:lvl6pPr indent="-331470" lvl="5" marL="2743200" algn="l">
              <a:lnSpc>
                <a:spcPct val="100000"/>
              </a:lnSpc>
              <a:spcBef>
                <a:spcPts val="4200"/>
              </a:spcBef>
              <a:spcAft>
                <a:spcPts val="0"/>
              </a:spcAft>
              <a:buSzPts val="1620"/>
              <a:buChar char="•"/>
              <a:defRPr/>
            </a:lvl6pPr>
            <a:lvl7pPr indent="-331470" lvl="6" marL="3200400" algn="l">
              <a:lnSpc>
                <a:spcPct val="100000"/>
              </a:lnSpc>
              <a:spcBef>
                <a:spcPts val="4200"/>
              </a:spcBef>
              <a:spcAft>
                <a:spcPts val="0"/>
              </a:spcAft>
              <a:buSzPts val="1620"/>
              <a:buChar char="•"/>
              <a:defRPr/>
            </a:lvl7pPr>
            <a:lvl8pPr indent="-331470" lvl="7" marL="3657600" algn="l">
              <a:lnSpc>
                <a:spcPct val="100000"/>
              </a:lnSpc>
              <a:spcBef>
                <a:spcPts val="4200"/>
              </a:spcBef>
              <a:spcAft>
                <a:spcPts val="0"/>
              </a:spcAft>
              <a:buSzPts val="1620"/>
              <a:buChar char="•"/>
              <a:defRPr/>
            </a:lvl8pPr>
            <a:lvl9pPr indent="-331470" lvl="8" marL="4114800" algn="l">
              <a:lnSpc>
                <a:spcPct val="100000"/>
              </a:lnSpc>
              <a:spcBef>
                <a:spcPts val="4200"/>
              </a:spcBef>
              <a:spcAft>
                <a:spcPts val="0"/>
              </a:spcAft>
              <a:buSzPts val="1620"/>
              <a:buChar char="•"/>
              <a:defRPr/>
            </a:lvl9pPr>
          </a:lstStyle>
          <a:p/>
        </p:txBody>
      </p:sp>
      <p:sp>
        <p:nvSpPr>
          <p:cNvPr id="54" name="Google Shape;54;p12"/>
          <p:cNvSpPr txBox="1"/>
          <p:nvPr>
            <p:ph idx="12" type="sldNum"/>
          </p:nvPr>
        </p:nvSpPr>
        <p:spPr>
          <a:xfrm>
            <a:off x="6311897" y="9258299"/>
            <a:ext cx="352045" cy="419101"/>
          </a:xfrm>
          <a:prstGeom prst="rect">
            <a:avLst/>
          </a:prstGeom>
          <a:noFill/>
          <a:ln>
            <a:noFill/>
          </a:ln>
        </p:spPr>
        <p:txBody>
          <a:bodyPr anchorCtr="0" anchor="ctr" bIns="50800" lIns="50800" spcFirstLastPara="1" rIns="50800" wrap="square" tIns="50800">
            <a:noAutofit/>
          </a:bodyPr>
          <a:lstStyle>
            <a:lvl1pPr indent="0" lvl="0" marL="0" algn="ctr">
              <a:lnSpc>
                <a:spcPct val="100000"/>
              </a:lnSpc>
              <a:spcBef>
                <a:spcPts val="0"/>
              </a:spcBef>
              <a:spcAft>
                <a:spcPts val="0"/>
              </a:spcAft>
              <a:buClr>
                <a:srgbClr val="FFFFFF"/>
              </a:buClr>
              <a:buSzPts val="1800"/>
              <a:buFont typeface="Avenir"/>
              <a:buNone/>
              <a:defRPr sz="1800"/>
            </a:lvl1pPr>
            <a:lvl2pPr indent="0" lvl="1" marL="0" algn="ctr">
              <a:lnSpc>
                <a:spcPct val="100000"/>
              </a:lnSpc>
              <a:spcBef>
                <a:spcPts val="0"/>
              </a:spcBef>
              <a:spcAft>
                <a:spcPts val="0"/>
              </a:spcAft>
              <a:buClr>
                <a:srgbClr val="FFFFFF"/>
              </a:buClr>
              <a:buSzPts val="1800"/>
              <a:buFont typeface="Avenir"/>
              <a:buNone/>
              <a:defRPr sz="1800"/>
            </a:lvl2pPr>
            <a:lvl3pPr indent="0" lvl="2" marL="0" algn="ctr">
              <a:lnSpc>
                <a:spcPct val="100000"/>
              </a:lnSpc>
              <a:spcBef>
                <a:spcPts val="0"/>
              </a:spcBef>
              <a:spcAft>
                <a:spcPts val="0"/>
              </a:spcAft>
              <a:buClr>
                <a:srgbClr val="FFFFFF"/>
              </a:buClr>
              <a:buSzPts val="1800"/>
              <a:buFont typeface="Avenir"/>
              <a:buNone/>
              <a:defRPr sz="1800"/>
            </a:lvl3pPr>
            <a:lvl4pPr indent="0" lvl="3" marL="0" algn="ctr">
              <a:lnSpc>
                <a:spcPct val="100000"/>
              </a:lnSpc>
              <a:spcBef>
                <a:spcPts val="0"/>
              </a:spcBef>
              <a:spcAft>
                <a:spcPts val="0"/>
              </a:spcAft>
              <a:buClr>
                <a:srgbClr val="FFFFFF"/>
              </a:buClr>
              <a:buSzPts val="1800"/>
              <a:buFont typeface="Avenir"/>
              <a:buNone/>
              <a:defRPr sz="1800"/>
            </a:lvl4pPr>
            <a:lvl5pPr indent="0" lvl="4" marL="0" algn="ctr">
              <a:lnSpc>
                <a:spcPct val="100000"/>
              </a:lnSpc>
              <a:spcBef>
                <a:spcPts val="0"/>
              </a:spcBef>
              <a:spcAft>
                <a:spcPts val="0"/>
              </a:spcAft>
              <a:buClr>
                <a:srgbClr val="FFFFFF"/>
              </a:buClr>
              <a:buSzPts val="1800"/>
              <a:buFont typeface="Avenir"/>
              <a:buNone/>
              <a:defRPr sz="1800"/>
            </a:lvl5pPr>
            <a:lvl6pPr indent="0" lvl="5" marL="0" algn="ctr">
              <a:lnSpc>
                <a:spcPct val="100000"/>
              </a:lnSpc>
              <a:spcBef>
                <a:spcPts val="0"/>
              </a:spcBef>
              <a:spcAft>
                <a:spcPts val="0"/>
              </a:spcAft>
              <a:buClr>
                <a:srgbClr val="FFFFFF"/>
              </a:buClr>
              <a:buSzPts val="1800"/>
              <a:buFont typeface="Avenir"/>
              <a:buNone/>
              <a:defRPr sz="1800"/>
            </a:lvl6pPr>
            <a:lvl7pPr indent="0" lvl="6" marL="0" algn="ctr">
              <a:lnSpc>
                <a:spcPct val="100000"/>
              </a:lnSpc>
              <a:spcBef>
                <a:spcPts val="0"/>
              </a:spcBef>
              <a:spcAft>
                <a:spcPts val="0"/>
              </a:spcAft>
              <a:buClr>
                <a:srgbClr val="FFFFFF"/>
              </a:buClr>
              <a:buSzPts val="1800"/>
              <a:buFont typeface="Avenir"/>
              <a:buNone/>
              <a:defRPr sz="1800"/>
            </a:lvl7pPr>
            <a:lvl8pPr indent="0" lvl="7" marL="0" algn="ctr">
              <a:lnSpc>
                <a:spcPct val="100000"/>
              </a:lnSpc>
              <a:spcBef>
                <a:spcPts val="0"/>
              </a:spcBef>
              <a:spcAft>
                <a:spcPts val="0"/>
              </a:spcAft>
              <a:buClr>
                <a:srgbClr val="FFFFFF"/>
              </a:buClr>
              <a:buSzPts val="1800"/>
              <a:buFont typeface="Avenir"/>
              <a:buNone/>
              <a:defRPr sz="1800"/>
            </a:lvl8pPr>
            <a:lvl9pPr indent="0" lvl="8" marL="0" algn="ctr">
              <a:lnSpc>
                <a:spcPct val="100000"/>
              </a:lnSpc>
              <a:spcBef>
                <a:spcPts val="0"/>
              </a:spcBef>
              <a:spcAft>
                <a:spcPts val="0"/>
              </a:spcAft>
              <a:buClr>
                <a:srgbClr val="FFFFFF"/>
              </a:buClr>
              <a:buSzPts val="1800"/>
              <a:buFont typeface="Avenir"/>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hoto">
  <p:cSld name="Quote Photo">
    <p:spTree>
      <p:nvGrpSpPr>
        <p:cNvPr id="55" name="Shape 55"/>
        <p:cNvGrpSpPr/>
        <p:nvPr/>
      </p:nvGrpSpPr>
      <p:grpSpPr>
        <a:xfrm>
          <a:off x="0" y="0"/>
          <a:ext cx="0" cy="0"/>
          <a:chOff x="0" y="0"/>
          <a:chExt cx="0" cy="0"/>
        </a:xfrm>
      </p:grpSpPr>
      <p:sp>
        <p:nvSpPr>
          <p:cNvPr id="56" name="Google Shape;56;p13"/>
          <p:cNvSpPr txBox="1"/>
          <p:nvPr>
            <p:ph idx="1" type="body"/>
          </p:nvPr>
        </p:nvSpPr>
        <p:spPr>
          <a:xfrm>
            <a:off x="1270000" y="2959100"/>
            <a:ext cx="10464800" cy="520700"/>
          </a:xfrm>
          <a:prstGeom prst="rect">
            <a:avLst/>
          </a:prstGeom>
          <a:noFill/>
          <a:ln>
            <a:noFill/>
          </a:ln>
        </p:spPr>
        <p:txBody>
          <a:bodyPr anchorCtr="0" anchor="t" bIns="50800" lIns="50800" spcFirstLastPara="1" rIns="50800" wrap="square" tIns="50800">
            <a:noAutofit/>
          </a:bodyPr>
          <a:lstStyle>
            <a:lvl1pPr indent="-228600" lvl="0" marL="457200" algn="ctr">
              <a:lnSpc>
                <a:spcPct val="100000"/>
              </a:lnSpc>
              <a:spcBef>
                <a:spcPts val="0"/>
              </a:spcBef>
              <a:spcAft>
                <a:spcPts val="0"/>
              </a:spcAft>
              <a:buClr>
                <a:srgbClr val="54D7FE"/>
              </a:buClr>
              <a:buSzPts val="2400"/>
              <a:buFont typeface="Avenir"/>
              <a:buNone/>
              <a:defRPr sz="2400" cap="none">
                <a:solidFill>
                  <a:srgbClr val="54D7FE"/>
                </a:solidFill>
              </a:defRPr>
            </a:lvl1pPr>
            <a:lvl2pPr indent="-331469" lvl="1" marL="914400" algn="l">
              <a:lnSpc>
                <a:spcPct val="100000"/>
              </a:lnSpc>
              <a:spcBef>
                <a:spcPts val="4200"/>
              </a:spcBef>
              <a:spcAft>
                <a:spcPts val="0"/>
              </a:spcAft>
              <a:buSzPts val="1620"/>
              <a:buChar char="•"/>
              <a:defRPr/>
            </a:lvl2pPr>
            <a:lvl3pPr indent="-331469" lvl="2" marL="1371600" algn="l">
              <a:lnSpc>
                <a:spcPct val="100000"/>
              </a:lnSpc>
              <a:spcBef>
                <a:spcPts val="4200"/>
              </a:spcBef>
              <a:spcAft>
                <a:spcPts val="0"/>
              </a:spcAft>
              <a:buSzPts val="1620"/>
              <a:buChar char="•"/>
              <a:defRPr/>
            </a:lvl3pPr>
            <a:lvl4pPr indent="-331469" lvl="3" marL="1828800" algn="l">
              <a:lnSpc>
                <a:spcPct val="100000"/>
              </a:lnSpc>
              <a:spcBef>
                <a:spcPts val="4200"/>
              </a:spcBef>
              <a:spcAft>
                <a:spcPts val="0"/>
              </a:spcAft>
              <a:buSzPts val="1620"/>
              <a:buChar char="•"/>
              <a:defRPr/>
            </a:lvl4pPr>
            <a:lvl5pPr indent="-331470" lvl="4" marL="2286000" algn="l">
              <a:lnSpc>
                <a:spcPct val="100000"/>
              </a:lnSpc>
              <a:spcBef>
                <a:spcPts val="4200"/>
              </a:spcBef>
              <a:spcAft>
                <a:spcPts val="0"/>
              </a:spcAft>
              <a:buSzPts val="1620"/>
              <a:buChar char="•"/>
              <a:defRPr/>
            </a:lvl5pPr>
            <a:lvl6pPr indent="-331470" lvl="5" marL="2743200" algn="l">
              <a:lnSpc>
                <a:spcPct val="100000"/>
              </a:lnSpc>
              <a:spcBef>
                <a:spcPts val="4200"/>
              </a:spcBef>
              <a:spcAft>
                <a:spcPts val="0"/>
              </a:spcAft>
              <a:buSzPts val="1620"/>
              <a:buChar char="•"/>
              <a:defRPr/>
            </a:lvl6pPr>
            <a:lvl7pPr indent="-331470" lvl="6" marL="3200400" algn="l">
              <a:lnSpc>
                <a:spcPct val="100000"/>
              </a:lnSpc>
              <a:spcBef>
                <a:spcPts val="4200"/>
              </a:spcBef>
              <a:spcAft>
                <a:spcPts val="0"/>
              </a:spcAft>
              <a:buSzPts val="1620"/>
              <a:buChar char="•"/>
              <a:defRPr/>
            </a:lvl7pPr>
            <a:lvl8pPr indent="-331470" lvl="7" marL="3657600" algn="l">
              <a:lnSpc>
                <a:spcPct val="100000"/>
              </a:lnSpc>
              <a:spcBef>
                <a:spcPts val="4200"/>
              </a:spcBef>
              <a:spcAft>
                <a:spcPts val="0"/>
              </a:spcAft>
              <a:buSzPts val="1620"/>
              <a:buChar char="•"/>
              <a:defRPr/>
            </a:lvl8pPr>
            <a:lvl9pPr indent="-331470" lvl="8" marL="4114800" algn="l">
              <a:lnSpc>
                <a:spcPct val="100000"/>
              </a:lnSpc>
              <a:spcBef>
                <a:spcPts val="4200"/>
              </a:spcBef>
              <a:spcAft>
                <a:spcPts val="0"/>
              </a:spcAft>
              <a:buSzPts val="1620"/>
              <a:buChar char="•"/>
              <a:defRPr/>
            </a:lvl9pPr>
          </a:lstStyle>
          <a:p/>
        </p:txBody>
      </p:sp>
      <p:sp>
        <p:nvSpPr>
          <p:cNvPr id="57" name="Google Shape;57;p13"/>
          <p:cNvSpPr txBox="1"/>
          <p:nvPr>
            <p:ph idx="2" type="body"/>
          </p:nvPr>
        </p:nvSpPr>
        <p:spPr>
          <a:xfrm>
            <a:off x="1270000" y="1346200"/>
            <a:ext cx="10464800" cy="723900"/>
          </a:xfrm>
          <a:prstGeom prst="rect">
            <a:avLst/>
          </a:prstGeom>
          <a:noFill/>
          <a:ln>
            <a:noFill/>
          </a:ln>
        </p:spPr>
        <p:txBody>
          <a:bodyPr anchorCtr="0" anchor="ctr" bIns="50800" lIns="50800" spcFirstLastPara="1" rIns="50800" wrap="square" tIns="50800">
            <a:noAutofit/>
          </a:bodyPr>
          <a:lstStyle>
            <a:lvl1pPr indent="-228600" lvl="0" marL="457200" algn="ctr">
              <a:lnSpc>
                <a:spcPct val="100000"/>
              </a:lnSpc>
              <a:spcBef>
                <a:spcPts val="0"/>
              </a:spcBef>
              <a:spcAft>
                <a:spcPts val="0"/>
              </a:spcAft>
              <a:buClr>
                <a:srgbClr val="FFFFFF"/>
              </a:buClr>
              <a:buSzPts val="1800"/>
              <a:buNone/>
              <a:defRPr/>
            </a:lvl1pPr>
            <a:lvl2pPr indent="-331469" lvl="1" marL="914400" algn="l">
              <a:lnSpc>
                <a:spcPct val="100000"/>
              </a:lnSpc>
              <a:spcBef>
                <a:spcPts val="4200"/>
              </a:spcBef>
              <a:spcAft>
                <a:spcPts val="0"/>
              </a:spcAft>
              <a:buSzPts val="1620"/>
              <a:buChar char="•"/>
              <a:defRPr/>
            </a:lvl2pPr>
            <a:lvl3pPr indent="-331469" lvl="2" marL="1371600" algn="l">
              <a:lnSpc>
                <a:spcPct val="100000"/>
              </a:lnSpc>
              <a:spcBef>
                <a:spcPts val="4200"/>
              </a:spcBef>
              <a:spcAft>
                <a:spcPts val="0"/>
              </a:spcAft>
              <a:buSzPts val="1620"/>
              <a:buChar char="•"/>
              <a:defRPr/>
            </a:lvl3pPr>
            <a:lvl4pPr indent="-331469" lvl="3" marL="1828800" algn="l">
              <a:lnSpc>
                <a:spcPct val="100000"/>
              </a:lnSpc>
              <a:spcBef>
                <a:spcPts val="4200"/>
              </a:spcBef>
              <a:spcAft>
                <a:spcPts val="0"/>
              </a:spcAft>
              <a:buSzPts val="1620"/>
              <a:buChar char="•"/>
              <a:defRPr/>
            </a:lvl4pPr>
            <a:lvl5pPr indent="-331470" lvl="4" marL="2286000" algn="l">
              <a:lnSpc>
                <a:spcPct val="100000"/>
              </a:lnSpc>
              <a:spcBef>
                <a:spcPts val="4200"/>
              </a:spcBef>
              <a:spcAft>
                <a:spcPts val="0"/>
              </a:spcAft>
              <a:buSzPts val="1620"/>
              <a:buChar char="•"/>
              <a:defRPr/>
            </a:lvl5pPr>
            <a:lvl6pPr indent="-331470" lvl="5" marL="2743200" algn="l">
              <a:lnSpc>
                <a:spcPct val="100000"/>
              </a:lnSpc>
              <a:spcBef>
                <a:spcPts val="4200"/>
              </a:spcBef>
              <a:spcAft>
                <a:spcPts val="0"/>
              </a:spcAft>
              <a:buSzPts val="1620"/>
              <a:buChar char="•"/>
              <a:defRPr/>
            </a:lvl6pPr>
            <a:lvl7pPr indent="-331470" lvl="6" marL="3200400" algn="l">
              <a:lnSpc>
                <a:spcPct val="100000"/>
              </a:lnSpc>
              <a:spcBef>
                <a:spcPts val="4200"/>
              </a:spcBef>
              <a:spcAft>
                <a:spcPts val="0"/>
              </a:spcAft>
              <a:buSzPts val="1620"/>
              <a:buChar char="•"/>
              <a:defRPr/>
            </a:lvl7pPr>
            <a:lvl8pPr indent="-331470" lvl="7" marL="3657600" algn="l">
              <a:lnSpc>
                <a:spcPct val="100000"/>
              </a:lnSpc>
              <a:spcBef>
                <a:spcPts val="4200"/>
              </a:spcBef>
              <a:spcAft>
                <a:spcPts val="0"/>
              </a:spcAft>
              <a:buSzPts val="1620"/>
              <a:buChar char="•"/>
              <a:defRPr/>
            </a:lvl8pPr>
            <a:lvl9pPr indent="-331470" lvl="8" marL="4114800" algn="l">
              <a:lnSpc>
                <a:spcPct val="100000"/>
              </a:lnSpc>
              <a:spcBef>
                <a:spcPts val="4200"/>
              </a:spcBef>
              <a:spcAft>
                <a:spcPts val="0"/>
              </a:spcAft>
              <a:buSzPts val="1620"/>
              <a:buChar char="•"/>
              <a:defRPr/>
            </a:lvl9pPr>
          </a:lstStyle>
          <a:p/>
        </p:txBody>
      </p:sp>
      <p:sp>
        <p:nvSpPr>
          <p:cNvPr id="58" name="Google Shape;58;p13"/>
          <p:cNvSpPr/>
          <p:nvPr>
            <p:ph idx="3" type="pic"/>
          </p:nvPr>
        </p:nvSpPr>
        <p:spPr>
          <a:xfrm>
            <a:off x="-19050" y="3613150"/>
            <a:ext cx="13004800" cy="6134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1pPr>
            <a:lvl2pPr lvl="1"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2pPr>
            <a:lvl3pPr lvl="2"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3pPr>
            <a:lvl4pPr lvl="3"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4pPr>
            <a:lvl5pPr lvl="4"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5pPr>
            <a:lvl6pPr lvl="5"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6pPr>
            <a:lvl7pPr lvl="6"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7pPr>
            <a:lvl8pPr lvl="7"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8pPr>
            <a:lvl9pPr lvl="8"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9pPr>
          </a:lstStyle>
          <a:p/>
        </p:txBody>
      </p:sp>
      <p:sp>
        <p:nvSpPr>
          <p:cNvPr id="59" name="Google Shape;59;p13"/>
          <p:cNvSpPr txBox="1"/>
          <p:nvPr>
            <p:ph idx="12" type="sldNum"/>
          </p:nvPr>
        </p:nvSpPr>
        <p:spPr>
          <a:xfrm>
            <a:off x="6311897" y="9258299"/>
            <a:ext cx="352045" cy="419101"/>
          </a:xfrm>
          <a:prstGeom prst="rect">
            <a:avLst/>
          </a:prstGeom>
          <a:noFill/>
          <a:ln>
            <a:noFill/>
          </a:ln>
        </p:spPr>
        <p:txBody>
          <a:bodyPr anchorCtr="0" anchor="ctr" bIns="50800" lIns="50800" spcFirstLastPara="1" rIns="50800" wrap="square" tIns="50800">
            <a:noAutofit/>
          </a:bodyPr>
          <a:lstStyle>
            <a:lvl1pPr indent="0" lvl="0" marL="0" algn="ctr">
              <a:lnSpc>
                <a:spcPct val="100000"/>
              </a:lnSpc>
              <a:spcBef>
                <a:spcPts val="0"/>
              </a:spcBef>
              <a:spcAft>
                <a:spcPts val="0"/>
              </a:spcAft>
              <a:buClr>
                <a:srgbClr val="FFFFFF"/>
              </a:buClr>
              <a:buSzPts val="1800"/>
              <a:buFont typeface="Avenir"/>
              <a:buNone/>
              <a:defRPr sz="1800"/>
            </a:lvl1pPr>
            <a:lvl2pPr indent="0" lvl="1" marL="0" algn="ctr">
              <a:lnSpc>
                <a:spcPct val="100000"/>
              </a:lnSpc>
              <a:spcBef>
                <a:spcPts val="0"/>
              </a:spcBef>
              <a:spcAft>
                <a:spcPts val="0"/>
              </a:spcAft>
              <a:buClr>
                <a:srgbClr val="FFFFFF"/>
              </a:buClr>
              <a:buSzPts val="1800"/>
              <a:buFont typeface="Avenir"/>
              <a:buNone/>
              <a:defRPr sz="1800"/>
            </a:lvl2pPr>
            <a:lvl3pPr indent="0" lvl="2" marL="0" algn="ctr">
              <a:lnSpc>
                <a:spcPct val="100000"/>
              </a:lnSpc>
              <a:spcBef>
                <a:spcPts val="0"/>
              </a:spcBef>
              <a:spcAft>
                <a:spcPts val="0"/>
              </a:spcAft>
              <a:buClr>
                <a:srgbClr val="FFFFFF"/>
              </a:buClr>
              <a:buSzPts val="1800"/>
              <a:buFont typeface="Avenir"/>
              <a:buNone/>
              <a:defRPr sz="1800"/>
            </a:lvl3pPr>
            <a:lvl4pPr indent="0" lvl="3" marL="0" algn="ctr">
              <a:lnSpc>
                <a:spcPct val="100000"/>
              </a:lnSpc>
              <a:spcBef>
                <a:spcPts val="0"/>
              </a:spcBef>
              <a:spcAft>
                <a:spcPts val="0"/>
              </a:spcAft>
              <a:buClr>
                <a:srgbClr val="FFFFFF"/>
              </a:buClr>
              <a:buSzPts val="1800"/>
              <a:buFont typeface="Avenir"/>
              <a:buNone/>
              <a:defRPr sz="1800"/>
            </a:lvl4pPr>
            <a:lvl5pPr indent="0" lvl="4" marL="0" algn="ctr">
              <a:lnSpc>
                <a:spcPct val="100000"/>
              </a:lnSpc>
              <a:spcBef>
                <a:spcPts val="0"/>
              </a:spcBef>
              <a:spcAft>
                <a:spcPts val="0"/>
              </a:spcAft>
              <a:buClr>
                <a:srgbClr val="FFFFFF"/>
              </a:buClr>
              <a:buSzPts val="1800"/>
              <a:buFont typeface="Avenir"/>
              <a:buNone/>
              <a:defRPr sz="1800"/>
            </a:lvl5pPr>
            <a:lvl6pPr indent="0" lvl="5" marL="0" algn="ctr">
              <a:lnSpc>
                <a:spcPct val="100000"/>
              </a:lnSpc>
              <a:spcBef>
                <a:spcPts val="0"/>
              </a:spcBef>
              <a:spcAft>
                <a:spcPts val="0"/>
              </a:spcAft>
              <a:buClr>
                <a:srgbClr val="FFFFFF"/>
              </a:buClr>
              <a:buSzPts val="1800"/>
              <a:buFont typeface="Avenir"/>
              <a:buNone/>
              <a:defRPr sz="1800"/>
            </a:lvl6pPr>
            <a:lvl7pPr indent="0" lvl="6" marL="0" algn="ctr">
              <a:lnSpc>
                <a:spcPct val="100000"/>
              </a:lnSpc>
              <a:spcBef>
                <a:spcPts val="0"/>
              </a:spcBef>
              <a:spcAft>
                <a:spcPts val="0"/>
              </a:spcAft>
              <a:buClr>
                <a:srgbClr val="FFFFFF"/>
              </a:buClr>
              <a:buSzPts val="1800"/>
              <a:buFont typeface="Avenir"/>
              <a:buNone/>
              <a:defRPr sz="1800"/>
            </a:lvl7pPr>
            <a:lvl8pPr indent="0" lvl="7" marL="0" algn="ctr">
              <a:lnSpc>
                <a:spcPct val="100000"/>
              </a:lnSpc>
              <a:spcBef>
                <a:spcPts val="0"/>
              </a:spcBef>
              <a:spcAft>
                <a:spcPts val="0"/>
              </a:spcAft>
              <a:buClr>
                <a:srgbClr val="FFFFFF"/>
              </a:buClr>
              <a:buSzPts val="1800"/>
              <a:buFont typeface="Avenir"/>
              <a:buNone/>
              <a:defRPr sz="1800"/>
            </a:lvl8pPr>
            <a:lvl9pPr indent="0" lvl="8" marL="0" algn="ctr">
              <a:lnSpc>
                <a:spcPct val="100000"/>
              </a:lnSpc>
              <a:spcBef>
                <a:spcPts val="0"/>
              </a:spcBef>
              <a:spcAft>
                <a:spcPts val="0"/>
              </a:spcAft>
              <a:buClr>
                <a:srgbClr val="FFFFFF"/>
              </a:buClr>
              <a:buSzPts val="1800"/>
              <a:buFont typeface="Avenir"/>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60" name="Shape 60"/>
        <p:cNvGrpSpPr/>
        <p:nvPr/>
      </p:nvGrpSpPr>
      <p:grpSpPr>
        <a:xfrm>
          <a:off x="0" y="0"/>
          <a:ext cx="0" cy="0"/>
          <a:chOff x="0" y="0"/>
          <a:chExt cx="0" cy="0"/>
        </a:xfrm>
      </p:grpSpPr>
      <p:sp>
        <p:nvSpPr>
          <p:cNvPr id="61" name="Google Shape;61;p14"/>
          <p:cNvSpPr/>
          <p:nvPr>
            <p:ph idx="2" type="pic"/>
          </p:nvPr>
        </p:nvSpPr>
        <p:spPr>
          <a:xfrm>
            <a:off x="0" y="0"/>
            <a:ext cx="13004800" cy="9753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1pPr>
            <a:lvl2pPr lvl="1"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2pPr>
            <a:lvl3pPr lvl="2"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3pPr>
            <a:lvl4pPr lvl="3"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4pPr>
            <a:lvl5pPr lvl="4"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5pPr>
            <a:lvl6pPr lvl="5"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6pPr>
            <a:lvl7pPr lvl="6"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7pPr>
            <a:lvl8pPr lvl="7"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8pPr>
            <a:lvl9pPr lvl="8"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9pPr>
          </a:lstStyle>
          <a:p/>
        </p:txBody>
      </p:sp>
      <p:sp>
        <p:nvSpPr>
          <p:cNvPr id="62" name="Google Shape;62;p14"/>
          <p:cNvSpPr txBox="1"/>
          <p:nvPr>
            <p:ph idx="12" type="sldNum"/>
          </p:nvPr>
        </p:nvSpPr>
        <p:spPr>
          <a:xfrm>
            <a:off x="6311897" y="9258299"/>
            <a:ext cx="352045" cy="419101"/>
          </a:xfrm>
          <a:prstGeom prst="rect">
            <a:avLst/>
          </a:prstGeom>
          <a:noFill/>
          <a:ln>
            <a:noFill/>
          </a:ln>
        </p:spPr>
        <p:txBody>
          <a:bodyPr anchorCtr="0" anchor="ctr" bIns="50800" lIns="50800" spcFirstLastPara="1" rIns="50800" wrap="square" tIns="50800">
            <a:noAutofit/>
          </a:bodyPr>
          <a:lstStyle>
            <a:lvl1pPr indent="0" lvl="0" marL="0" algn="ctr">
              <a:lnSpc>
                <a:spcPct val="100000"/>
              </a:lnSpc>
              <a:spcBef>
                <a:spcPts val="0"/>
              </a:spcBef>
              <a:spcAft>
                <a:spcPts val="0"/>
              </a:spcAft>
              <a:buClr>
                <a:srgbClr val="FFFFFF"/>
              </a:buClr>
              <a:buSzPts val="1800"/>
              <a:buFont typeface="Avenir"/>
              <a:buNone/>
              <a:defRPr sz="1800"/>
            </a:lvl1pPr>
            <a:lvl2pPr indent="0" lvl="1" marL="0" algn="ctr">
              <a:lnSpc>
                <a:spcPct val="100000"/>
              </a:lnSpc>
              <a:spcBef>
                <a:spcPts val="0"/>
              </a:spcBef>
              <a:spcAft>
                <a:spcPts val="0"/>
              </a:spcAft>
              <a:buClr>
                <a:srgbClr val="FFFFFF"/>
              </a:buClr>
              <a:buSzPts val="1800"/>
              <a:buFont typeface="Avenir"/>
              <a:buNone/>
              <a:defRPr sz="1800"/>
            </a:lvl2pPr>
            <a:lvl3pPr indent="0" lvl="2" marL="0" algn="ctr">
              <a:lnSpc>
                <a:spcPct val="100000"/>
              </a:lnSpc>
              <a:spcBef>
                <a:spcPts val="0"/>
              </a:spcBef>
              <a:spcAft>
                <a:spcPts val="0"/>
              </a:spcAft>
              <a:buClr>
                <a:srgbClr val="FFFFFF"/>
              </a:buClr>
              <a:buSzPts val="1800"/>
              <a:buFont typeface="Avenir"/>
              <a:buNone/>
              <a:defRPr sz="1800"/>
            </a:lvl3pPr>
            <a:lvl4pPr indent="0" lvl="3" marL="0" algn="ctr">
              <a:lnSpc>
                <a:spcPct val="100000"/>
              </a:lnSpc>
              <a:spcBef>
                <a:spcPts val="0"/>
              </a:spcBef>
              <a:spcAft>
                <a:spcPts val="0"/>
              </a:spcAft>
              <a:buClr>
                <a:srgbClr val="FFFFFF"/>
              </a:buClr>
              <a:buSzPts val="1800"/>
              <a:buFont typeface="Avenir"/>
              <a:buNone/>
              <a:defRPr sz="1800"/>
            </a:lvl4pPr>
            <a:lvl5pPr indent="0" lvl="4" marL="0" algn="ctr">
              <a:lnSpc>
                <a:spcPct val="100000"/>
              </a:lnSpc>
              <a:spcBef>
                <a:spcPts val="0"/>
              </a:spcBef>
              <a:spcAft>
                <a:spcPts val="0"/>
              </a:spcAft>
              <a:buClr>
                <a:srgbClr val="FFFFFF"/>
              </a:buClr>
              <a:buSzPts val="1800"/>
              <a:buFont typeface="Avenir"/>
              <a:buNone/>
              <a:defRPr sz="1800"/>
            </a:lvl5pPr>
            <a:lvl6pPr indent="0" lvl="5" marL="0" algn="ctr">
              <a:lnSpc>
                <a:spcPct val="100000"/>
              </a:lnSpc>
              <a:spcBef>
                <a:spcPts val="0"/>
              </a:spcBef>
              <a:spcAft>
                <a:spcPts val="0"/>
              </a:spcAft>
              <a:buClr>
                <a:srgbClr val="FFFFFF"/>
              </a:buClr>
              <a:buSzPts val="1800"/>
              <a:buFont typeface="Avenir"/>
              <a:buNone/>
              <a:defRPr sz="1800"/>
            </a:lvl6pPr>
            <a:lvl7pPr indent="0" lvl="6" marL="0" algn="ctr">
              <a:lnSpc>
                <a:spcPct val="100000"/>
              </a:lnSpc>
              <a:spcBef>
                <a:spcPts val="0"/>
              </a:spcBef>
              <a:spcAft>
                <a:spcPts val="0"/>
              </a:spcAft>
              <a:buClr>
                <a:srgbClr val="FFFFFF"/>
              </a:buClr>
              <a:buSzPts val="1800"/>
              <a:buFont typeface="Avenir"/>
              <a:buNone/>
              <a:defRPr sz="1800"/>
            </a:lvl7pPr>
            <a:lvl8pPr indent="0" lvl="7" marL="0" algn="ctr">
              <a:lnSpc>
                <a:spcPct val="100000"/>
              </a:lnSpc>
              <a:spcBef>
                <a:spcPts val="0"/>
              </a:spcBef>
              <a:spcAft>
                <a:spcPts val="0"/>
              </a:spcAft>
              <a:buClr>
                <a:srgbClr val="FFFFFF"/>
              </a:buClr>
              <a:buSzPts val="1800"/>
              <a:buFont typeface="Avenir"/>
              <a:buNone/>
              <a:defRPr sz="1800"/>
            </a:lvl8pPr>
            <a:lvl9pPr indent="0" lvl="8" marL="0" algn="ctr">
              <a:lnSpc>
                <a:spcPct val="100000"/>
              </a:lnSpc>
              <a:spcBef>
                <a:spcPts val="0"/>
              </a:spcBef>
              <a:spcAft>
                <a:spcPts val="0"/>
              </a:spcAft>
              <a:buClr>
                <a:srgbClr val="FFFFFF"/>
              </a:buClr>
              <a:buSzPts val="1800"/>
              <a:buFont typeface="Avenir"/>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63" name="Shape 63"/>
        <p:cNvGrpSpPr/>
        <p:nvPr/>
      </p:nvGrpSpPr>
      <p:grpSpPr>
        <a:xfrm>
          <a:off x="0" y="0"/>
          <a:ext cx="0" cy="0"/>
          <a:chOff x="0" y="0"/>
          <a:chExt cx="0" cy="0"/>
        </a:xfrm>
      </p:grpSpPr>
      <p:sp>
        <p:nvSpPr>
          <p:cNvPr id="64" name="Google Shape;64;p15"/>
          <p:cNvSpPr txBox="1"/>
          <p:nvPr>
            <p:ph idx="12" type="sldNum"/>
          </p:nvPr>
        </p:nvSpPr>
        <p:spPr>
          <a:xfrm>
            <a:off x="6311897" y="9258299"/>
            <a:ext cx="352045" cy="419101"/>
          </a:xfrm>
          <a:prstGeom prst="rect">
            <a:avLst/>
          </a:prstGeom>
          <a:noFill/>
          <a:ln>
            <a:noFill/>
          </a:ln>
        </p:spPr>
        <p:txBody>
          <a:bodyPr anchorCtr="0" anchor="ctr" bIns="50800" lIns="50800" spcFirstLastPara="1" rIns="50800" wrap="square" tIns="50800">
            <a:noAutofit/>
          </a:bodyPr>
          <a:lstStyle>
            <a:lvl1pPr indent="0" lvl="0" marL="0" algn="ctr">
              <a:lnSpc>
                <a:spcPct val="100000"/>
              </a:lnSpc>
              <a:spcBef>
                <a:spcPts val="0"/>
              </a:spcBef>
              <a:spcAft>
                <a:spcPts val="0"/>
              </a:spcAft>
              <a:buClr>
                <a:srgbClr val="FFFFFF"/>
              </a:buClr>
              <a:buSzPts val="1800"/>
              <a:buFont typeface="Avenir"/>
              <a:buNone/>
              <a:defRPr sz="1800"/>
            </a:lvl1pPr>
            <a:lvl2pPr indent="0" lvl="1" marL="0" algn="ctr">
              <a:lnSpc>
                <a:spcPct val="100000"/>
              </a:lnSpc>
              <a:spcBef>
                <a:spcPts val="0"/>
              </a:spcBef>
              <a:spcAft>
                <a:spcPts val="0"/>
              </a:spcAft>
              <a:buClr>
                <a:srgbClr val="FFFFFF"/>
              </a:buClr>
              <a:buSzPts val="1800"/>
              <a:buFont typeface="Avenir"/>
              <a:buNone/>
              <a:defRPr sz="1800"/>
            </a:lvl2pPr>
            <a:lvl3pPr indent="0" lvl="2" marL="0" algn="ctr">
              <a:lnSpc>
                <a:spcPct val="100000"/>
              </a:lnSpc>
              <a:spcBef>
                <a:spcPts val="0"/>
              </a:spcBef>
              <a:spcAft>
                <a:spcPts val="0"/>
              </a:spcAft>
              <a:buClr>
                <a:srgbClr val="FFFFFF"/>
              </a:buClr>
              <a:buSzPts val="1800"/>
              <a:buFont typeface="Avenir"/>
              <a:buNone/>
              <a:defRPr sz="1800"/>
            </a:lvl3pPr>
            <a:lvl4pPr indent="0" lvl="3" marL="0" algn="ctr">
              <a:lnSpc>
                <a:spcPct val="100000"/>
              </a:lnSpc>
              <a:spcBef>
                <a:spcPts val="0"/>
              </a:spcBef>
              <a:spcAft>
                <a:spcPts val="0"/>
              </a:spcAft>
              <a:buClr>
                <a:srgbClr val="FFFFFF"/>
              </a:buClr>
              <a:buSzPts val="1800"/>
              <a:buFont typeface="Avenir"/>
              <a:buNone/>
              <a:defRPr sz="1800"/>
            </a:lvl4pPr>
            <a:lvl5pPr indent="0" lvl="4" marL="0" algn="ctr">
              <a:lnSpc>
                <a:spcPct val="100000"/>
              </a:lnSpc>
              <a:spcBef>
                <a:spcPts val="0"/>
              </a:spcBef>
              <a:spcAft>
                <a:spcPts val="0"/>
              </a:spcAft>
              <a:buClr>
                <a:srgbClr val="FFFFFF"/>
              </a:buClr>
              <a:buSzPts val="1800"/>
              <a:buFont typeface="Avenir"/>
              <a:buNone/>
              <a:defRPr sz="1800"/>
            </a:lvl5pPr>
            <a:lvl6pPr indent="0" lvl="5" marL="0" algn="ctr">
              <a:lnSpc>
                <a:spcPct val="100000"/>
              </a:lnSpc>
              <a:spcBef>
                <a:spcPts val="0"/>
              </a:spcBef>
              <a:spcAft>
                <a:spcPts val="0"/>
              </a:spcAft>
              <a:buClr>
                <a:srgbClr val="FFFFFF"/>
              </a:buClr>
              <a:buSzPts val="1800"/>
              <a:buFont typeface="Avenir"/>
              <a:buNone/>
              <a:defRPr sz="1800"/>
            </a:lvl6pPr>
            <a:lvl7pPr indent="0" lvl="6" marL="0" algn="ctr">
              <a:lnSpc>
                <a:spcPct val="100000"/>
              </a:lnSpc>
              <a:spcBef>
                <a:spcPts val="0"/>
              </a:spcBef>
              <a:spcAft>
                <a:spcPts val="0"/>
              </a:spcAft>
              <a:buClr>
                <a:srgbClr val="FFFFFF"/>
              </a:buClr>
              <a:buSzPts val="1800"/>
              <a:buFont typeface="Avenir"/>
              <a:buNone/>
              <a:defRPr sz="1800"/>
            </a:lvl7pPr>
            <a:lvl8pPr indent="0" lvl="7" marL="0" algn="ctr">
              <a:lnSpc>
                <a:spcPct val="100000"/>
              </a:lnSpc>
              <a:spcBef>
                <a:spcPts val="0"/>
              </a:spcBef>
              <a:spcAft>
                <a:spcPts val="0"/>
              </a:spcAft>
              <a:buClr>
                <a:srgbClr val="FFFFFF"/>
              </a:buClr>
              <a:buSzPts val="1800"/>
              <a:buFont typeface="Avenir"/>
              <a:buNone/>
              <a:defRPr sz="1800"/>
            </a:lvl8pPr>
            <a:lvl9pPr indent="0" lvl="8" marL="0" algn="ctr">
              <a:lnSpc>
                <a:spcPct val="100000"/>
              </a:lnSpc>
              <a:spcBef>
                <a:spcPts val="0"/>
              </a:spcBef>
              <a:spcAft>
                <a:spcPts val="0"/>
              </a:spcAft>
              <a:buClr>
                <a:srgbClr val="FFFFFF"/>
              </a:buClr>
              <a:buSzPts val="1800"/>
              <a:buFont typeface="Avenir"/>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type="tx">
  <p:cSld name="TITLE_AND_BODY">
    <p:spTree>
      <p:nvGrpSpPr>
        <p:cNvPr id="13" name="Shape 13"/>
        <p:cNvGrpSpPr/>
        <p:nvPr/>
      </p:nvGrpSpPr>
      <p:grpSpPr>
        <a:xfrm>
          <a:off x="0" y="0"/>
          <a:ext cx="0" cy="0"/>
          <a:chOff x="0" y="0"/>
          <a:chExt cx="0" cy="0"/>
        </a:xfrm>
      </p:grpSpPr>
      <p:sp>
        <p:nvSpPr>
          <p:cNvPr id="14" name="Google Shape;14;p3"/>
          <p:cNvSpPr txBox="1"/>
          <p:nvPr>
            <p:ph idx="1" type="body"/>
          </p:nvPr>
        </p:nvSpPr>
        <p:spPr>
          <a:xfrm>
            <a:off x="1270000" y="6362700"/>
            <a:ext cx="10464800" cy="520700"/>
          </a:xfrm>
          <a:prstGeom prst="rect">
            <a:avLst/>
          </a:prstGeom>
          <a:noFill/>
          <a:ln>
            <a:noFill/>
          </a:ln>
        </p:spPr>
        <p:txBody>
          <a:bodyPr anchorCtr="0" anchor="ctr" bIns="50800" lIns="50800" spcFirstLastPara="1" rIns="50800" wrap="square" tIns="50800">
            <a:noAutofit/>
          </a:bodyPr>
          <a:lstStyle>
            <a:lvl1pPr indent="-228600" lvl="0" marL="457200" algn="ctr">
              <a:lnSpc>
                <a:spcPct val="100000"/>
              </a:lnSpc>
              <a:spcBef>
                <a:spcPts val="0"/>
              </a:spcBef>
              <a:spcAft>
                <a:spcPts val="0"/>
              </a:spcAft>
              <a:buClr>
                <a:srgbClr val="54D7FE"/>
              </a:buClr>
              <a:buSzPts val="2400"/>
              <a:buFont typeface="Avenir"/>
              <a:buNone/>
              <a:defRPr sz="2400" cap="none">
                <a:solidFill>
                  <a:srgbClr val="54D7FE"/>
                </a:solidFill>
              </a:defRPr>
            </a:lvl1pPr>
            <a:lvl2pPr indent="-331469" lvl="1" marL="914400" algn="l">
              <a:lnSpc>
                <a:spcPct val="100000"/>
              </a:lnSpc>
              <a:spcBef>
                <a:spcPts val="4200"/>
              </a:spcBef>
              <a:spcAft>
                <a:spcPts val="0"/>
              </a:spcAft>
              <a:buSzPts val="1620"/>
              <a:buChar char="•"/>
              <a:defRPr/>
            </a:lvl2pPr>
            <a:lvl3pPr indent="-331469" lvl="2" marL="1371600" algn="l">
              <a:lnSpc>
                <a:spcPct val="100000"/>
              </a:lnSpc>
              <a:spcBef>
                <a:spcPts val="4200"/>
              </a:spcBef>
              <a:spcAft>
                <a:spcPts val="0"/>
              </a:spcAft>
              <a:buSzPts val="1620"/>
              <a:buChar char="•"/>
              <a:defRPr/>
            </a:lvl3pPr>
            <a:lvl4pPr indent="-331469" lvl="3" marL="1828800" algn="l">
              <a:lnSpc>
                <a:spcPct val="100000"/>
              </a:lnSpc>
              <a:spcBef>
                <a:spcPts val="4200"/>
              </a:spcBef>
              <a:spcAft>
                <a:spcPts val="0"/>
              </a:spcAft>
              <a:buSzPts val="1620"/>
              <a:buChar char="•"/>
              <a:defRPr/>
            </a:lvl4pPr>
            <a:lvl5pPr indent="-331470" lvl="4" marL="2286000" algn="l">
              <a:lnSpc>
                <a:spcPct val="100000"/>
              </a:lnSpc>
              <a:spcBef>
                <a:spcPts val="4200"/>
              </a:spcBef>
              <a:spcAft>
                <a:spcPts val="0"/>
              </a:spcAft>
              <a:buSzPts val="1620"/>
              <a:buChar char="•"/>
              <a:defRPr/>
            </a:lvl5pPr>
            <a:lvl6pPr indent="-331470" lvl="5" marL="2743200" algn="l">
              <a:lnSpc>
                <a:spcPct val="100000"/>
              </a:lnSpc>
              <a:spcBef>
                <a:spcPts val="4200"/>
              </a:spcBef>
              <a:spcAft>
                <a:spcPts val="0"/>
              </a:spcAft>
              <a:buSzPts val="1620"/>
              <a:buChar char="•"/>
              <a:defRPr/>
            </a:lvl6pPr>
            <a:lvl7pPr indent="-331470" lvl="6" marL="3200400" algn="l">
              <a:lnSpc>
                <a:spcPct val="100000"/>
              </a:lnSpc>
              <a:spcBef>
                <a:spcPts val="4200"/>
              </a:spcBef>
              <a:spcAft>
                <a:spcPts val="0"/>
              </a:spcAft>
              <a:buSzPts val="1620"/>
              <a:buChar char="•"/>
              <a:defRPr/>
            </a:lvl7pPr>
            <a:lvl8pPr indent="-331470" lvl="7" marL="3657600" algn="l">
              <a:lnSpc>
                <a:spcPct val="100000"/>
              </a:lnSpc>
              <a:spcBef>
                <a:spcPts val="4200"/>
              </a:spcBef>
              <a:spcAft>
                <a:spcPts val="0"/>
              </a:spcAft>
              <a:buSzPts val="1620"/>
              <a:buChar char="•"/>
              <a:defRPr/>
            </a:lvl8pPr>
            <a:lvl9pPr indent="-331470" lvl="8" marL="4114800" algn="l">
              <a:lnSpc>
                <a:spcPct val="100000"/>
              </a:lnSpc>
              <a:spcBef>
                <a:spcPts val="4200"/>
              </a:spcBef>
              <a:spcAft>
                <a:spcPts val="0"/>
              </a:spcAft>
              <a:buSzPts val="1620"/>
              <a:buChar char="•"/>
              <a:defRPr/>
            </a:lvl9pPr>
          </a:lstStyle>
          <a:p/>
        </p:txBody>
      </p:sp>
      <p:sp>
        <p:nvSpPr>
          <p:cNvPr id="15" name="Google Shape;15;p3"/>
          <p:cNvSpPr txBox="1"/>
          <p:nvPr>
            <p:ph idx="2" type="body"/>
          </p:nvPr>
        </p:nvSpPr>
        <p:spPr>
          <a:xfrm>
            <a:off x="1270000" y="4248150"/>
            <a:ext cx="10464800" cy="723900"/>
          </a:xfrm>
          <a:prstGeom prst="rect">
            <a:avLst/>
          </a:prstGeom>
          <a:noFill/>
          <a:ln>
            <a:noFill/>
          </a:ln>
        </p:spPr>
        <p:txBody>
          <a:bodyPr anchorCtr="0" anchor="ctr" bIns="50800" lIns="50800" spcFirstLastPara="1" rIns="50800" wrap="square" tIns="50800">
            <a:noAutofit/>
          </a:bodyPr>
          <a:lstStyle>
            <a:lvl1pPr indent="-228600" lvl="0" marL="457200" algn="ctr">
              <a:lnSpc>
                <a:spcPct val="100000"/>
              </a:lnSpc>
              <a:spcBef>
                <a:spcPts val="0"/>
              </a:spcBef>
              <a:spcAft>
                <a:spcPts val="0"/>
              </a:spcAft>
              <a:buClr>
                <a:srgbClr val="FFFFFF"/>
              </a:buClr>
              <a:buSzPts val="1800"/>
              <a:buNone/>
              <a:defRPr/>
            </a:lvl1pPr>
            <a:lvl2pPr indent="-331469" lvl="1" marL="914400" algn="l">
              <a:lnSpc>
                <a:spcPct val="100000"/>
              </a:lnSpc>
              <a:spcBef>
                <a:spcPts val="4200"/>
              </a:spcBef>
              <a:spcAft>
                <a:spcPts val="0"/>
              </a:spcAft>
              <a:buSzPts val="1620"/>
              <a:buChar char="•"/>
              <a:defRPr/>
            </a:lvl2pPr>
            <a:lvl3pPr indent="-331469" lvl="2" marL="1371600" algn="l">
              <a:lnSpc>
                <a:spcPct val="100000"/>
              </a:lnSpc>
              <a:spcBef>
                <a:spcPts val="4200"/>
              </a:spcBef>
              <a:spcAft>
                <a:spcPts val="0"/>
              </a:spcAft>
              <a:buSzPts val="1620"/>
              <a:buChar char="•"/>
              <a:defRPr/>
            </a:lvl3pPr>
            <a:lvl4pPr indent="-331469" lvl="3" marL="1828800" algn="l">
              <a:lnSpc>
                <a:spcPct val="100000"/>
              </a:lnSpc>
              <a:spcBef>
                <a:spcPts val="4200"/>
              </a:spcBef>
              <a:spcAft>
                <a:spcPts val="0"/>
              </a:spcAft>
              <a:buSzPts val="1620"/>
              <a:buChar char="•"/>
              <a:defRPr/>
            </a:lvl4pPr>
            <a:lvl5pPr indent="-331470" lvl="4" marL="2286000" algn="l">
              <a:lnSpc>
                <a:spcPct val="100000"/>
              </a:lnSpc>
              <a:spcBef>
                <a:spcPts val="4200"/>
              </a:spcBef>
              <a:spcAft>
                <a:spcPts val="0"/>
              </a:spcAft>
              <a:buSzPts val="1620"/>
              <a:buChar char="•"/>
              <a:defRPr/>
            </a:lvl5pPr>
            <a:lvl6pPr indent="-331470" lvl="5" marL="2743200" algn="l">
              <a:lnSpc>
                <a:spcPct val="100000"/>
              </a:lnSpc>
              <a:spcBef>
                <a:spcPts val="4200"/>
              </a:spcBef>
              <a:spcAft>
                <a:spcPts val="0"/>
              </a:spcAft>
              <a:buSzPts val="1620"/>
              <a:buChar char="•"/>
              <a:defRPr/>
            </a:lvl6pPr>
            <a:lvl7pPr indent="-331470" lvl="6" marL="3200400" algn="l">
              <a:lnSpc>
                <a:spcPct val="100000"/>
              </a:lnSpc>
              <a:spcBef>
                <a:spcPts val="4200"/>
              </a:spcBef>
              <a:spcAft>
                <a:spcPts val="0"/>
              </a:spcAft>
              <a:buSzPts val="1620"/>
              <a:buChar char="•"/>
              <a:defRPr/>
            </a:lvl7pPr>
            <a:lvl8pPr indent="-331470" lvl="7" marL="3657600" algn="l">
              <a:lnSpc>
                <a:spcPct val="100000"/>
              </a:lnSpc>
              <a:spcBef>
                <a:spcPts val="4200"/>
              </a:spcBef>
              <a:spcAft>
                <a:spcPts val="0"/>
              </a:spcAft>
              <a:buSzPts val="1620"/>
              <a:buChar char="•"/>
              <a:defRPr/>
            </a:lvl8pPr>
            <a:lvl9pPr indent="-331470" lvl="8" marL="4114800" algn="l">
              <a:lnSpc>
                <a:spcPct val="100000"/>
              </a:lnSpc>
              <a:spcBef>
                <a:spcPts val="4200"/>
              </a:spcBef>
              <a:spcAft>
                <a:spcPts val="0"/>
              </a:spcAft>
              <a:buSzPts val="1620"/>
              <a:buChar char="•"/>
              <a:defRPr/>
            </a:lvl9pPr>
          </a:lstStyle>
          <a:p/>
        </p:txBody>
      </p:sp>
      <p:sp>
        <p:nvSpPr>
          <p:cNvPr id="16" name="Google Shape;16;p3"/>
          <p:cNvSpPr txBox="1"/>
          <p:nvPr>
            <p:ph idx="12" type="sldNum"/>
          </p:nvPr>
        </p:nvSpPr>
        <p:spPr>
          <a:xfrm>
            <a:off x="6311897" y="9258299"/>
            <a:ext cx="352045" cy="419101"/>
          </a:xfrm>
          <a:prstGeom prst="rect">
            <a:avLst/>
          </a:prstGeom>
          <a:noFill/>
          <a:ln>
            <a:noFill/>
          </a:ln>
        </p:spPr>
        <p:txBody>
          <a:bodyPr anchorCtr="0" anchor="ctr" bIns="50800" lIns="50800" spcFirstLastPara="1" rIns="50800" wrap="square" tIns="50800">
            <a:noAutofit/>
          </a:bodyPr>
          <a:lstStyle>
            <a:lvl1pPr indent="0" lvl="0" marL="0" algn="ctr">
              <a:lnSpc>
                <a:spcPct val="100000"/>
              </a:lnSpc>
              <a:spcBef>
                <a:spcPts val="0"/>
              </a:spcBef>
              <a:spcAft>
                <a:spcPts val="0"/>
              </a:spcAft>
              <a:buClr>
                <a:srgbClr val="FFFFFF"/>
              </a:buClr>
              <a:buSzPts val="1800"/>
              <a:buFont typeface="Avenir"/>
              <a:buNone/>
              <a:defRPr sz="1800"/>
            </a:lvl1pPr>
            <a:lvl2pPr indent="0" lvl="1" marL="0" algn="ctr">
              <a:lnSpc>
                <a:spcPct val="100000"/>
              </a:lnSpc>
              <a:spcBef>
                <a:spcPts val="0"/>
              </a:spcBef>
              <a:spcAft>
                <a:spcPts val="0"/>
              </a:spcAft>
              <a:buClr>
                <a:srgbClr val="FFFFFF"/>
              </a:buClr>
              <a:buSzPts val="1800"/>
              <a:buFont typeface="Avenir"/>
              <a:buNone/>
              <a:defRPr sz="1800"/>
            </a:lvl2pPr>
            <a:lvl3pPr indent="0" lvl="2" marL="0" algn="ctr">
              <a:lnSpc>
                <a:spcPct val="100000"/>
              </a:lnSpc>
              <a:spcBef>
                <a:spcPts val="0"/>
              </a:spcBef>
              <a:spcAft>
                <a:spcPts val="0"/>
              </a:spcAft>
              <a:buClr>
                <a:srgbClr val="FFFFFF"/>
              </a:buClr>
              <a:buSzPts val="1800"/>
              <a:buFont typeface="Avenir"/>
              <a:buNone/>
              <a:defRPr sz="1800"/>
            </a:lvl3pPr>
            <a:lvl4pPr indent="0" lvl="3" marL="0" algn="ctr">
              <a:lnSpc>
                <a:spcPct val="100000"/>
              </a:lnSpc>
              <a:spcBef>
                <a:spcPts val="0"/>
              </a:spcBef>
              <a:spcAft>
                <a:spcPts val="0"/>
              </a:spcAft>
              <a:buClr>
                <a:srgbClr val="FFFFFF"/>
              </a:buClr>
              <a:buSzPts val="1800"/>
              <a:buFont typeface="Avenir"/>
              <a:buNone/>
              <a:defRPr sz="1800"/>
            </a:lvl4pPr>
            <a:lvl5pPr indent="0" lvl="4" marL="0" algn="ctr">
              <a:lnSpc>
                <a:spcPct val="100000"/>
              </a:lnSpc>
              <a:spcBef>
                <a:spcPts val="0"/>
              </a:spcBef>
              <a:spcAft>
                <a:spcPts val="0"/>
              </a:spcAft>
              <a:buClr>
                <a:srgbClr val="FFFFFF"/>
              </a:buClr>
              <a:buSzPts val="1800"/>
              <a:buFont typeface="Avenir"/>
              <a:buNone/>
              <a:defRPr sz="1800"/>
            </a:lvl5pPr>
            <a:lvl6pPr indent="0" lvl="5" marL="0" algn="ctr">
              <a:lnSpc>
                <a:spcPct val="100000"/>
              </a:lnSpc>
              <a:spcBef>
                <a:spcPts val="0"/>
              </a:spcBef>
              <a:spcAft>
                <a:spcPts val="0"/>
              </a:spcAft>
              <a:buClr>
                <a:srgbClr val="FFFFFF"/>
              </a:buClr>
              <a:buSzPts val="1800"/>
              <a:buFont typeface="Avenir"/>
              <a:buNone/>
              <a:defRPr sz="1800"/>
            </a:lvl6pPr>
            <a:lvl7pPr indent="0" lvl="6" marL="0" algn="ctr">
              <a:lnSpc>
                <a:spcPct val="100000"/>
              </a:lnSpc>
              <a:spcBef>
                <a:spcPts val="0"/>
              </a:spcBef>
              <a:spcAft>
                <a:spcPts val="0"/>
              </a:spcAft>
              <a:buClr>
                <a:srgbClr val="FFFFFF"/>
              </a:buClr>
              <a:buSzPts val="1800"/>
              <a:buFont typeface="Avenir"/>
              <a:buNone/>
              <a:defRPr sz="1800"/>
            </a:lvl7pPr>
            <a:lvl8pPr indent="0" lvl="7" marL="0" algn="ctr">
              <a:lnSpc>
                <a:spcPct val="100000"/>
              </a:lnSpc>
              <a:spcBef>
                <a:spcPts val="0"/>
              </a:spcBef>
              <a:spcAft>
                <a:spcPts val="0"/>
              </a:spcAft>
              <a:buClr>
                <a:srgbClr val="FFFFFF"/>
              </a:buClr>
              <a:buSzPts val="1800"/>
              <a:buFont typeface="Avenir"/>
              <a:buNone/>
              <a:defRPr sz="1800"/>
            </a:lvl8pPr>
            <a:lvl9pPr indent="0" lvl="8" marL="0" algn="ctr">
              <a:lnSpc>
                <a:spcPct val="100000"/>
              </a:lnSpc>
              <a:spcBef>
                <a:spcPts val="0"/>
              </a:spcBef>
              <a:spcAft>
                <a:spcPts val="0"/>
              </a:spcAft>
              <a:buClr>
                <a:srgbClr val="FFFFFF"/>
              </a:buClr>
              <a:buSzPts val="1800"/>
              <a:buFont typeface="Avenir"/>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17" name="Shape 17"/>
        <p:cNvGrpSpPr/>
        <p:nvPr/>
      </p:nvGrpSpPr>
      <p:grpSpPr>
        <a:xfrm>
          <a:off x="0" y="0"/>
          <a:ext cx="0" cy="0"/>
          <a:chOff x="0" y="0"/>
          <a:chExt cx="0" cy="0"/>
        </a:xfrm>
      </p:grpSpPr>
      <p:sp>
        <p:nvSpPr>
          <p:cNvPr id="18" name="Google Shape;18;p4"/>
          <p:cNvSpPr txBox="1"/>
          <p:nvPr>
            <p:ph type="title"/>
          </p:nvPr>
        </p:nvSpPr>
        <p:spPr>
          <a:xfrm>
            <a:off x="660400" y="3759200"/>
            <a:ext cx="11684000" cy="22225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FFFFFF"/>
              </a:buClr>
              <a:buSzPts val="6200"/>
              <a:buFont typeface="Avenir"/>
              <a:buNone/>
              <a:defRPr sz="62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19" name="Google Shape;19;p4"/>
          <p:cNvSpPr txBox="1"/>
          <p:nvPr>
            <p:ph idx="12" type="sldNum"/>
          </p:nvPr>
        </p:nvSpPr>
        <p:spPr>
          <a:xfrm>
            <a:off x="6311897" y="9258299"/>
            <a:ext cx="352045" cy="419101"/>
          </a:xfrm>
          <a:prstGeom prst="rect">
            <a:avLst/>
          </a:prstGeom>
          <a:noFill/>
          <a:ln>
            <a:noFill/>
          </a:ln>
        </p:spPr>
        <p:txBody>
          <a:bodyPr anchorCtr="0" anchor="ctr" bIns="50800" lIns="50800" spcFirstLastPara="1" rIns="50800" wrap="square" tIns="50800">
            <a:noAutofit/>
          </a:bodyPr>
          <a:lstStyle>
            <a:lvl1pPr indent="0" lvl="0" marL="0" algn="ctr">
              <a:lnSpc>
                <a:spcPct val="100000"/>
              </a:lnSpc>
              <a:spcBef>
                <a:spcPts val="0"/>
              </a:spcBef>
              <a:spcAft>
                <a:spcPts val="0"/>
              </a:spcAft>
              <a:buClr>
                <a:srgbClr val="FFFFFF"/>
              </a:buClr>
              <a:buSzPts val="1800"/>
              <a:buFont typeface="Avenir"/>
              <a:buNone/>
              <a:defRPr sz="1800"/>
            </a:lvl1pPr>
            <a:lvl2pPr indent="0" lvl="1" marL="0" algn="ctr">
              <a:lnSpc>
                <a:spcPct val="100000"/>
              </a:lnSpc>
              <a:spcBef>
                <a:spcPts val="0"/>
              </a:spcBef>
              <a:spcAft>
                <a:spcPts val="0"/>
              </a:spcAft>
              <a:buClr>
                <a:srgbClr val="FFFFFF"/>
              </a:buClr>
              <a:buSzPts val="1800"/>
              <a:buFont typeface="Avenir"/>
              <a:buNone/>
              <a:defRPr sz="1800"/>
            </a:lvl2pPr>
            <a:lvl3pPr indent="0" lvl="2" marL="0" algn="ctr">
              <a:lnSpc>
                <a:spcPct val="100000"/>
              </a:lnSpc>
              <a:spcBef>
                <a:spcPts val="0"/>
              </a:spcBef>
              <a:spcAft>
                <a:spcPts val="0"/>
              </a:spcAft>
              <a:buClr>
                <a:srgbClr val="FFFFFF"/>
              </a:buClr>
              <a:buSzPts val="1800"/>
              <a:buFont typeface="Avenir"/>
              <a:buNone/>
              <a:defRPr sz="1800"/>
            </a:lvl3pPr>
            <a:lvl4pPr indent="0" lvl="3" marL="0" algn="ctr">
              <a:lnSpc>
                <a:spcPct val="100000"/>
              </a:lnSpc>
              <a:spcBef>
                <a:spcPts val="0"/>
              </a:spcBef>
              <a:spcAft>
                <a:spcPts val="0"/>
              </a:spcAft>
              <a:buClr>
                <a:srgbClr val="FFFFFF"/>
              </a:buClr>
              <a:buSzPts val="1800"/>
              <a:buFont typeface="Avenir"/>
              <a:buNone/>
              <a:defRPr sz="1800"/>
            </a:lvl4pPr>
            <a:lvl5pPr indent="0" lvl="4" marL="0" algn="ctr">
              <a:lnSpc>
                <a:spcPct val="100000"/>
              </a:lnSpc>
              <a:spcBef>
                <a:spcPts val="0"/>
              </a:spcBef>
              <a:spcAft>
                <a:spcPts val="0"/>
              </a:spcAft>
              <a:buClr>
                <a:srgbClr val="FFFFFF"/>
              </a:buClr>
              <a:buSzPts val="1800"/>
              <a:buFont typeface="Avenir"/>
              <a:buNone/>
              <a:defRPr sz="1800"/>
            </a:lvl5pPr>
            <a:lvl6pPr indent="0" lvl="5" marL="0" algn="ctr">
              <a:lnSpc>
                <a:spcPct val="100000"/>
              </a:lnSpc>
              <a:spcBef>
                <a:spcPts val="0"/>
              </a:spcBef>
              <a:spcAft>
                <a:spcPts val="0"/>
              </a:spcAft>
              <a:buClr>
                <a:srgbClr val="FFFFFF"/>
              </a:buClr>
              <a:buSzPts val="1800"/>
              <a:buFont typeface="Avenir"/>
              <a:buNone/>
              <a:defRPr sz="1800"/>
            </a:lvl6pPr>
            <a:lvl7pPr indent="0" lvl="6" marL="0" algn="ctr">
              <a:lnSpc>
                <a:spcPct val="100000"/>
              </a:lnSpc>
              <a:spcBef>
                <a:spcPts val="0"/>
              </a:spcBef>
              <a:spcAft>
                <a:spcPts val="0"/>
              </a:spcAft>
              <a:buClr>
                <a:srgbClr val="FFFFFF"/>
              </a:buClr>
              <a:buSzPts val="1800"/>
              <a:buFont typeface="Avenir"/>
              <a:buNone/>
              <a:defRPr sz="1800"/>
            </a:lvl7pPr>
            <a:lvl8pPr indent="0" lvl="7" marL="0" algn="ctr">
              <a:lnSpc>
                <a:spcPct val="100000"/>
              </a:lnSpc>
              <a:spcBef>
                <a:spcPts val="0"/>
              </a:spcBef>
              <a:spcAft>
                <a:spcPts val="0"/>
              </a:spcAft>
              <a:buClr>
                <a:srgbClr val="FFFFFF"/>
              </a:buClr>
              <a:buSzPts val="1800"/>
              <a:buFont typeface="Avenir"/>
              <a:buNone/>
              <a:defRPr sz="1800"/>
            </a:lvl8pPr>
            <a:lvl9pPr indent="0" lvl="8" marL="0" algn="ctr">
              <a:lnSpc>
                <a:spcPct val="100000"/>
              </a:lnSpc>
              <a:spcBef>
                <a:spcPts val="0"/>
              </a:spcBef>
              <a:spcAft>
                <a:spcPts val="0"/>
              </a:spcAft>
              <a:buClr>
                <a:srgbClr val="FFFFFF"/>
              </a:buClr>
              <a:buSzPts val="1800"/>
              <a:buFont typeface="Avenir"/>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20" name="Shape 20"/>
        <p:cNvGrpSpPr/>
        <p:nvPr/>
      </p:nvGrpSpPr>
      <p:grpSpPr>
        <a:xfrm>
          <a:off x="0" y="0"/>
          <a:ext cx="0" cy="0"/>
          <a:chOff x="0" y="0"/>
          <a:chExt cx="0" cy="0"/>
        </a:xfrm>
      </p:grpSpPr>
      <p:sp>
        <p:nvSpPr>
          <p:cNvPr id="21" name="Google Shape;21;p5"/>
          <p:cNvSpPr/>
          <p:nvPr>
            <p:ph idx="2" type="pic"/>
          </p:nvPr>
        </p:nvSpPr>
        <p:spPr>
          <a:xfrm>
            <a:off x="6496050" y="6350"/>
            <a:ext cx="6502400" cy="9753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1pPr>
            <a:lvl2pPr lvl="1"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2pPr>
            <a:lvl3pPr lvl="2"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3pPr>
            <a:lvl4pPr lvl="3"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4pPr>
            <a:lvl5pPr lvl="4"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5pPr>
            <a:lvl6pPr lvl="5"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6pPr>
            <a:lvl7pPr lvl="6"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7pPr>
            <a:lvl8pPr lvl="7"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8pPr>
            <a:lvl9pPr lvl="8"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9pPr>
          </a:lstStyle>
          <a:p/>
        </p:txBody>
      </p:sp>
      <p:sp>
        <p:nvSpPr>
          <p:cNvPr id="22" name="Google Shape;22;p5"/>
          <p:cNvSpPr txBox="1"/>
          <p:nvPr>
            <p:ph type="title"/>
          </p:nvPr>
        </p:nvSpPr>
        <p:spPr>
          <a:xfrm>
            <a:off x="546100" y="4305300"/>
            <a:ext cx="5410200" cy="2984500"/>
          </a:xfrm>
          <a:prstGeom prst="rect">
            <a:avLst/>
          </a:prstGeom>
          <a:noFill/>
          <a:ln>
            <a:noFill/>
          </a:ln>
        </p:spPr>
        <p:txBody>
          <a:bodyPr anchorCtr="0" anchor="t" bIns="50800" lIns="50800" spcFirstLastPara="1" rIns="50800" wrap="square" tIns="50800">
            <a:noAutofit/>
          </a:bodyPr>
          <a:lstStyle>
            <a:lvl1pPr lvl="0" algn="l">
              <a:lnSpc>
                <a:spcPct val="100000"/>
              </a:lnSpc>
              <a:spcBef>
                <a:spcPts val="0"/>
              </a:spcBef>
              <a:spcAft>
                <a:spcPts val="0"/>
              </a:spcAft>
              <a:buClr>
                <a:srgbClr val="FFFFFF"/>
              </a:buClr>
              <a:buSzPts val="1800"/>
              <a:buNone/>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23" name="Google Shape;23;p5"/>
          <p:cNvSpPr txBox="1"/>
          <p:nvPr>
            <p:ph idx="1" type="body"/>
          </p:nvPr>
        </p:nvSpPr>
        <p:spPr>
          <a:xfrm>
            <a:off x="546100" y="3429000"/>
            <a:ext cx="5410200" cy="889000"/>
          </a:xfrm>
          <a:prstGeom prst="rect">
            <a:avLst/>
          </a:prstGeom>
          <a:noFill/>
          <a:ln>
            <a:noFill/>
          </a:ln>
        </p:spPr>
        <p:txBody>
          <a:bodyPr anchorCtr="0" anchor="ctr" bIns="50800" lIns="50800" spcFirstLastPara="1" rIns="50800" wrap="square" tIns="50800">
            <a:noAutofit/>
          </a:bodyPr>
          <a:lstStyle>
            <a:lvl1pPr indent="-228600" lvl="0" marL="457200" algn="l">
              <a:lnSpc>
                <a:spcPct val="100000"/>
              </a:lnSpc>
              <a:spcBef>
                <a:spcPts val="0"/>
              </a:spcBef>
              <a:spcAft>
                <a:spcPts val="0"/>
              </a:spcAft>
              <a:buClr>
                <a:srgbClr val="54D7FE"/>
              </a:buClr>
              <a:buSzPts val="2400"/>
              <a:buFont typeface="Avenir"/>
              <a:buNone/>
              <a:defRPr sz="2400" cap="none">
                <a:solidFill>
                  <a:srgbClr val="54D7FE"/>
                </a:solidFill>
                <a:latin typeface="Avenir"/>
                <a:ea typeface="Avenir"/>
                <a:cs typeface="Avenir"/>
                <a:sym typeface="Avenir"/>
              </a:defRPr>
            </a:lvl1pPr>
            <a:lvl2pPr indent="-228600" lvl="1" marL="914400" algn="l">
              <a:lnSpc>
                <a:spcPct val="100000"/>
              </a:lnSpc>
              <a:spcBef>
                <a:spcPts val="0"/>
              </a:spcBef>
              <a:spcAft>
                <a:spcPts val="0"/>
              </a:spcAft>
              <a:buClr>
                <a:srgbClr val="54D7FE"/>
              </a:buClr>
              <a:buSzPts val="2400"/>
              <a:buFont typeface="Avenir"/>
              <a:buNone/>
              <a:defRPr sz="2400" cap="none">
                <a:solidFill>
                  <a:srgbClr val="54D7FE"/>
                </a:solidFill>
                <a:latin typeface="Avenir"/>
                <a:ea typeface="Avenir"/>
                <a:cs typeface="Avenir"/>
                <a:sym typeface="Avenir"/>
              </a:defRPr>
            </a:lvl2pPr>
            <a:lvl3pPr indent="-228600" lvl="2" marL="1371600" algn="l">
              <a:lnSpc>
                <a:spcPct val="100000"/>
              </a:lnSpc>
              <a:spcBef>
                <a:spcPts val="0"/>
              </a:spcBef>
              <a:spcAft>
                <a:spcPts val="0"/>
              </a:spcAft>
              <a:buClr>
                <a:srgbClr val="54D7FE"/>
              </a:buClr>
              <a:buSzPts val="2400"/>
              <a:buFont typeface="Avenir"/>
              <a:buNone/>
              <a:defRPr sz="2400" cap="none">
                <a:solidFill>
                  <a:srgbClr val="54D7FE"/>
                </a:solidFill>
                <a:latin typeface="Avenir"/>
                <a:ea typeface="Avenir"/>
                <a:cs typeface="Avenir"/>
                <a:sym typeface="Avenir"/>
              </a:defRPr>
            </a:lvl3pPr>
            <a:lvl4pPr indent="-228600" lvl="3" marL="1828800" algn="l">
              <a:lnSpc>
                <a:spcPct val="100000"/>
              </a:lnSpc>
              <a:spcBef>
                <a:spcPts val="0"/>
              </a:spcBef>
              <a:spcAft>
                <a:spcPts val="0"/>
              </a:spcAft>
              <a:buClr>
                <a:srgbClr val="54D7FE"/>
              </a:buClr>
              <a:buSzPts val="2400"/>
              <a:buFont typeface="Avenir"/>
              <a:buNone/>
              <a:defRPr sz="2400" cap="none">
                <a:solidFill>
                  <a:srgbClr val="54D7FE"/>
                </a:solidFill>
                <a:latin typeface="Avenir"/>
                <a:ea typeface="Avenir"/>
                <a:cs typeface="Avenir"/>
                <a:sym typeface="Avenir"/>
              </a:defRPr>
            </a:lvl4pPr>
            <a:lvl5pPr indent="-228600" lvl="4" marL="2286000" algn="l">
              <a:lnSpc>
                <a:spcPct val="100000"/>
              </a:lnSpc>
              <a:spcBef>
                <a:spcPts val="0"/>
              </a:spcBef>
              <a:spcAft>
                <a:spcPts val="0"/>
              </a:spcAft>
              <a:buClr>
                <a:srgbClr val="54D7FE"/>
              </a:buClr>
              <a:buSzPts val="2400"/>
              <a:buFont typeface="Avenir"/>
              <a:buNone/>
              <a:defRPr sz="2400" cap="none">
                <a:solidFill>
                  <a:srgbClr val="54D7FE"/>
                </a:solidFill>
                <a:latin typeface="Avenir"/>
                <a:ea typeface="Avenir"/>
                <a:cs typeface="Avenir"/>
                <a:sym typeface="Avenir"/>
              </a:defRPr>
            </a:lvl5pPr>
            <a:lvl6pPr indent="-331470" lvl="5" marL="2743200" algn="l">
              <a:lnSpc>
                <a:spcPct val="100000"/>
              </a:lnSpc>
              <a:spcBef>
                <a:spcPts val="4200"/>
              </a:spcBef>
              <a:spcAft>
                <a:spcPts val="0"/>
              </a:spcAft>
              <a:buSzPts val="1620"/>
              <a:buChar char="•"/>
              <a:defRPr/>
            </a:lvl6pPr>
            <a:lvl7pPr indent="-331470" lvl="6" marL="3200400" algn="l">
              <a:lnSpc>
                <a:spcPct val="100000"/>
              </a:lnSpc>
              <a:spcBef>
                <a:spcPts val="4200"/>
              </a:spcBef>
              <a:spcAft>
                <a:spcPts val="0"/>
              </a:spcAft>
              <a:buSzPts val="1620"/>
              <a:buChar char="•"/>
              <a:defRPr/>
            </a:lvl7pPr>
            <a:lvl8pPr indent="-331470" lvl="7" marL="3657600" algn="l">
              <a:lnSpc>
                <a:spcPct val="100000"/>
              </a:lnSpc>
              <a:spcBef>
                <a:spcPts val="4200"/>
              </a:spcBef>
              <a:spcAft>
                <a:spcPts val="0"/>
              </a:spcAft>
              <a:buSzPts val="1620"/>
              <a:buChar char="•"/>
              <a:defRPr/>
            </a:lvl8pPr>
            <a:lvl9pPr indent="-331470" lvl="8" marL="4114800" algn="l">
              <a:lnSpc>
                <a:spcPct val="100000"/>
              </a:lnSpc>
              <a:spcBef>
                <a:spcPts val="4200"/>
              </a:spcBef>
              <a:spcAft>
                <a:spcPts val="0"/>
              </a:spcAft>
              <a:buSzPts val="1620"/>
              <a:buChar char="•"/>
              <a:defRPr/>
            </a:lvl9pPr>
          </a:lstStyle>
          <a:p/>
        </p:txBody>
      </p:sp>
      <p:sp>
        <p:nvSpPr>
          <p:cNvPr id="24" name="Google Shape;24;p5"/>
          <p:cNvSpPr txBox="1"/>
          <p:nvPr>
            <p:ph idx="12" type="sldNum"/>
          </p:nvPr>
        </p:nvSpPr>
        <p:spPr>
          <a:xfrm>
            <a:off x="6311897" y="9258299"/>
            <a:ext cx="352045" cy="419101"/>
          </a:xfrm>
          <a:prstGeom prst="rect">
            <a:avLst/>
          </a:prstGeom>
          <a:noFill/>
          <a:ln>
            <a:noFill/>
          </a:ln>
        </p:spPr>
        <p:txBody>
          <a:bodyPr anchorCtr="0" anchor="ctr" bIns="50800" lIns="50800" spcFirstLastPara="1" rIns="50800" wrap="square" tIns="50800">
            <a:noAutofit/>
          </a:bodyPr>
          <a:lstStyle>
            <a:lvl1pPr indent="0" lvl="0" marL="0" algn="ctr">
              <a:lnSpc>
                <a:spcPct val="100000"/>
              </a:lnSpc>
              <a:spcBef>
                <a:spcPts val="0"/>
              </a:spcBef>
              <a:spcAft>
                <a:spcPts val="0"/>
              </a:spcAft>
              <a:buClr>
                <a:srgbClr val="FFFFFF"/>
              </a:buClr>
              <a:buSzPts val="1800"/>
              <a:buFont typeface="Avenir"/>
              <a:buNone/>
              <a:defRPr sz="1800"/>
            </a:lvl1pPr>
            <a:lvl2pPr indent="0" lvl="1" marL="0" algn="ctr">
              <a:lnSpc>
                <a:spcPct val="100000"/>
              </a:lnSpc>
              <a:spcBef>
                <a:spcPts val="0"/>
              </a:spcBef>
              <a:spcAft>
                <a:spcPts val="0"/>
              </a:spcAft>
              <a:buClr>
                <a:srgbClr val="FFFFFF"/>
              </a:buClr>
              <a:buSzPts val="1800"/>
              <a:buFont typeface="Avenir"/>
              <a:buNone/>
              <a:defRPr sz="1800"/>
            </a:lvl2pPr>
            <a:lvl3pPr indent="0" lvl="2" marL="0" algn="ctr">
              <a:lnSpc>
                <a:spcPct val="100000"/>
              </a:lnSpc>
              <a:spcBef>
                <a:spcPts val="0"/>
              </a:spcBef>
              <a:spcAft>
                <a:spcPts val="0"/>
              </a:spcAft>
              <a:buClr>
                <a:srgbClr val="FFFFFF"/>
              </a:buClr>
              <a:buSzPts val="1800"/>
              <a:buFont typeface="Avenir"/>
              <a:buNone/>
              <a:defRPr sz="1800"/>
            </a:lvl3pPr>
            <a:lvl4pPr indent="0" lvl="3" marL="0" algn="ctr">
              <a:lnSpc>
                <a:spcPct val="100000"/>
              </a:lnSpc>
              <a:spcBef>
                <a:spcPts val="0"/>
              </a:spcBef>
              <a:spcAft>
                <a:spcPts val="0"/>
              </a:spcAft>
              <a:buClr>
                <a:srgbClr val="FFFFFF"/>
              </a:buClr>
              <a:buSzPts val="1800"/>
              <a:buFont typeface="Avenir"/>
              <a:buNone/>
              <a:defRPr sz="1800"/>
            </a:lvl4pPr>
            <a:lvl5pPr indent="0" lvl="4" marL="0" algn="ctr">
              <a:lnSpc>
                <a:spcPct val="100000"/>
              </a:lnSpc>
              <a:spcBef>
                <a:spcPts val="0"/>
              </a:spcBef>
              <a:spcAft>
                <a:spcPts val="0"/>
              </a:spcAft>
              <a:buClr>
                <a:srgbClr val="FFFFFF"/>
              </a:buClr>
              <a:buSzPts val="1800"/>
              <a:buFont typeface="Avenir"/>
              <a:buNone/>
              <a:defRPr sz="1800"/>
            </a:lvl5pPr>
            <a:lvl6pPr indent="0" lvl="5" marL="0" algn="ctr">
              <a:lnSpc>
                <a:spcPct val="100000"/>
              </a:lnSpc>
              <a:spcBef>
                <a:spcPts val="0"/>
              </a:spcBef>
              <a:spcAft>
                <a:spcPts val="0"/>
              </a:spcAft>
              <a:buClr>
                <a:srgbClr val="FFFFFF"/>
              </a:buClr>
              <a:buSzPts val="1800"/>
              <a:buFont typeface="Avenir"/>
              <a:buNone/>
              <a:defRPr sz="1800"/>
            </a:lvl6pPr>
            <a:lvl7pPr indent="0" lvl="6" marL="0" algn="ctr">
              <a:lnSpc>
                <a:spcPct val="100000"/>
              </a:lnSpc>
              <a:spcBef>
                <a:spcPts val="0"/>
              </a:spcBef>
              <a:spcAft>
                <a:spcPts val="0"/>
              </a:spcAft>
              <a:buClr>
                <a:srgbClr val="FFFFFF"/>
              </a:buClr>
              <a:buSzPts val="1800"/>
              <a:buFont typeface="Avenir"/>
              <a:buNone/>
              <a:defRPr sz="1800"/>
            </a:lvl7pPr>
            <a:lvl8pPr indent="0" lvl="7" marL="0" algn="ctr">
              <a:lnSpc>
                <a:spcPct val="100000"/>
              </a:lnSpc>
              <a:spcBef>
                <a:spcPts val="0"/>
              </a:spcBef>
              <a:spcAft>
                <a:spcPts val="0"/>
              </a:spcAft>
              <a:buClr>
                <a:srgbClr val="FFFFFF"/>
              </a:buClr>
              <a:buSzPts val="1800"/>
              <a:buFont typeface="Avenir"/>
              <a:buNone/>
              <a:defRPr sz="1800"/>
            </a:lvl8pPr>
            <a:lvl9pPr indent="0" lvl="8" marL="0" algn="ctr">
              <a:lnSpc>
                <a:spcPct val="100000"/>
              </a:lnSpc>
              <a:spcBef>
                <a:spcPts val="0"/>
              </a:spcBef>
              <a:spcAft>
                <a:spcPts val="0"/>
              </a:spcAft>
              <a:buClr>
                <a:srgbClr val="FFFFFF"/>
              </a:buClr>
              <a:buSzPts val="1800"/>
              <a:buFont typeface="Avenir"/>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25" name="Shape 25"/>
        <p:cNvGrpSpPr/>
        <p:nvPr/>
      </p:nvGrpSpPr>
      <p:grpSpPr>
        <a:xfrm>
          <a:off x="0" y="0"/>
          <a:ext cx="0" cy="0"/>
          <a:chOff x="0" y="0"/>
          <a:chExt cx="0" cy="0"/>
        </a:xfrm>
      </p:grpSpPr>
      <p:sp>
        <p:nvSpPr>
          <p:cNvPr id="26" name="Google Shape;26;p6"/>
          <p:cNvSpPr/>
          <p:nvPr>
            <p:ph idx="2" type="pic"/>
          </p:nvPr>
        </p:nvSpPr>
        <p:spPr>
          <a:xfrm>
            <a:off x="6502400" y="4879052"/>
            <a:ext cx="6502400" cy="4876801"/>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1pPr>
            <a:lvl2pPr lvl="1"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2pPr>
            <a:lvl3pPr lvl="2"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3pPr>
            <a:lvl4pPr lvl="3"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4pPr>
            <a:lvl5pPr lvl="4"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5pPr>
            <a:lvl6pPr lvl="5"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6pPr>
            <a:lvl7pPr lvl="6"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7pPr>
            <a:lvl8pPr lvl="7"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8pPr>
            <a:lvl9pPr lvl="8"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9pPr>
          </a:lstStyle>
          <a:p/>
        </p:txBody>
      </p:sp>
      <p:sp>
        <p:nvSpPr>
          <p:cNvPr id="27" name="Google Shape;27;p6"/>
          <p:cNvSpPr/>
          <p:nvPr>
            <p:ph idx="3" type="pic"/>
          </p:nvPr>
        </p:nvSpPr>
        <p:spPr>
          <a:xfrm>
            <a:off x="6502400" y="0"/>
            <a:ext cx="6502400" cy="4876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1pPr>
            <a:lvl2pPr lvl="1"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2pPr>
            <a:lvl3pPr lvl="2"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3pPr>
            <a:lvl4pPr lvl="3"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4pPr>
            <a:lvl5pPr lvl="4"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5pPr>
            <a:lvl6pPr lvl="5"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6pPr>
            <a:lvl7pPr lvl="6"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7pPr>
            <a:lvl8pPr lvl="7"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8pPr>
            <a:lvl9pPr lvl="8"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9pPr>
          </a:lstStyle>
          <a:p/>
        </p:txBody>
      </p:sp>
      <p:sp>
        <p:nvSpPr>
          <p:cNvPr id="28" name="Google Shape;28;p6"/>
          <p:cNvSpPr/>
          <p:nvPr>
            <p:ph idx="4" type="pic"/>
          </p:nvPr>
        </p:nvSpPr>
        <p:spPr>
          <a:xfrm>
            <a:off x="0" y="0"/>
            <a:ext cx="6502400" cy="9753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1pPr>
            <a:lvl2pPr lvl="1"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2pPr>
            <a:lvl3pPr lvl="2"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3pPr>
            <a:lvl4pPr lvl="3"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4pPr>
            <a:lvl5pPr lvl="4"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5pPr>
            <a:lvl6pPr lvl="5"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6pPr>
            <a:lvl7pPr lvl="6"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7pPr>
            <a:lvl8pPr lvl="7"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8pPr>
            <a:lvl9pPr lvl="8"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9pPr>
          </a:lstStyle>
          <a:p/>
        </p:txBody>
      </p:sp>
      <p:sp>
        <p:nvSpPr>
          <p:cNvPr id="29" name="Google Shape;29;p6"/>
          <p:cNvSpPr txBox="1"/>
          <p:nvPr>
            <p:ph idx="12" type="sldNum"/>
          </p:nvPr>
        </p:nvSpPr>
        <p:spPr>
          <a:xfrm>
            <a:off x="6311897" y="9258299"/>
            <a:ext cx="352045" cy="419101"/>
          </a:xfrm>
          <a:prstGeom prst="rect">
            <a:avLst/>
          </a:prstGeom>
          <a:noFill/>
          <a:ln>
            <a:noFill/>
          </a:ln>
        </p:spPr>
        <p:txBody>
          <a:bodyPr anchorCtr="0" anchor="ctr" bIns="50800" lIns="50800" spcFirstLastPara="1" rIns="50800" wrap="square" tIns="50800">
            <a:noAutofit/>
          </a:bodyPr>
          <a:lstStyle>
            <a:lvl1pPr indent="0" lvl="0" marL="0" algn="ctr">
              <a:lnSpc>
                <a:spcPct val="100000"/>
              </a:lnSpc>
              <a:spcBef>
                <a:spcPts val="0"/>
              </a:spcBef>
              <a:spcAft>
                <a:spcPts val="0"/>
              </a:spcAft>
              <a:buClr>
                <a:srgbClr val="FFFFFF"/>
              </a:buClr>
              <a:buSzPts val="1800"/>
              <a:buFont typeface="Avenir"/>
              <a:buNone/>
              <a:defRPr sz="1800"/>
            </a:lvl1pPr>
            <a:lvl2pPr indent="0" lvl="1" marL="0" algn="ctr">
              <a:lnSpc>
                <a:spcPct val="100000"/>
              </a:lnSpc>
              <a:spcBef>
                <a:spcPts val="0"/>
              </a:spcBef>
              <a:spcAft>
                <a:spcPts val="0"/>
              </a:spcAft>
              <a:buClr>
                <a:srgbClr val="FFFFFF"/>
              </a:buClr>
              <a:buSzPts val="1800"/>
              <a:buFont typeface="Avenir"/>
              <a:buNone/>
              <a:defRPr sz="1800"/>
            </a:lvl2pPr>
            <a:lvl3pPr indent="0" lvl="2" marL="0" algn="ctr">
              <a:lnSpc>
                <a:spcPct val="100000"/>
              </a:lnSpc>
              <a:spcBef>
                <a:spcPts val="0"/>
              </a:spcBef>
              <a:spcAft>
                <a:spcPts val="0"/>
              </a:spcAft>
              <a:buClr>
                <a:srgbClr val="FFFFFF"/>
              </a:buClr>
              <a:buSzPts val="1800"/>
              <a:buFont typeface="Avenir"/>
              <a:buNone/>
              <a:defRPr sz="1800"/>
            </a:lvl3pPr>
            <a:lvl4pPr indent="0" lvl="3" marL="0" algn="ctr">
              <a:lnSpc>
                <a:spcPct val="100000"/>
              </a:lnSpc>
              <a:spcBef>
                <a:spcPts val="0"/>
              </a:spcBef>
              <a:spcAft>
                <a:spcPts val="0"/>
              </a:spcAft>
              <a:buClr>
                <a:srgbClr val="FFFFFF"/>
              </a:buClr>
              <a:buSzPts val="1800"/>
              <a:buFont typeface="Avenir"/>
              <a:buNone/>
              <a:defRPr sz="1800"/>
            </a:lvl4pPr>
            <a:lvl5pPr indent="0" lvl="4" marL="0" algn="ctr">
              <a:lnSpc>
                <a:spcPct val="100000"/>
              </a:lnSpc>
              <a:spcBef>
                <a:spcPts val="0"/>
              </a:spcBef>
              <a:spcAft>
                <a:spcPts val="0"/>
              </a:spcAft>
              <a:buClr>
                <a:srgbClr val="FFFFFF"/>
              </a:buClr>
              <a:buSzPts val="1800"/>
              <a:buFont typeface="Avenir"/>
              <a:buNone/>
              <a:defRPr sz="1800"/>
            </a:lvl5pPr>
            <a:lvl6pPr indent="0" lvl="5" marL="0" algn="ctr">
              <a:lnSpc>
                <a:spcPct val="100000"/>
              </a:lnSpc>
              <a:spcBef>
                <a:spcPts val="0"/>
              </a:spcBef>
              <a:spcAft>
                <a:spcPts val="0"/>
              </a:spcAft>
              <a:buClr>
                <a:srgbClr val="FFFFFF"/>
              </a:buClr>
              <a:buSzPts val="1800"/>
              <a:buFont typeface="Avenir"/>
              <a:buNone/>
              <a:defRPr sz="1800"/>
            </a:lvl6pPr>
            <a:lvl7pPr indent="0" lvl="6" marL="0" algn="ctr">
              <a:lnSpc>
                <a:spcPct val="100000"/>
              </a:lnSpc>
              <a:spcBef>
                <a:spcPts val="0"/>
              </a:spcBef>
              <a:spcAft>
                <a:spcPts val="0"/>
              </a:spcAft>
              <a:buClr>
                <a:srgbClr val="FFFFFF"/>
              </a:buClr>
              <a:buSzPts val="1800"/>
              <a:buFont typeface="Avenir"/>
              <a:buNone/>
              <a:defRPr sz="1800"/>
            </a:lvl7pPr>
            <a:lvl8pPr indent="0" lvl="7" marL="0" algn="ctr">
              <a:lnSpc>
                <a:spcPct val="100000"/>
              </a:lnSpc>
              <a:spcBef>
                <a:spcPts val="0"/>
              </a:spcBef>
              <a:spcAft>
                <a:spcPts val="0"/>
              </a:spcAft>
              <a:buClr>
                <a:srgbClr val="FFFFFF"/>
              </a:buClr>
              <a:buSzPts val="1800"/>
              <a:buFont typeface="Avenir"/>
              <a:buNone/>
              <a:defRPr sz="1800"/>
            </a:lvl8pPr>
            <a:lvl9pPr indent="0" lvl="8" marL="0" algn="ctr">
              <a:lnSpc>
                <a:spcPct val="100000"/>
              </a:lnSpc>
              <a:spcBef>
                <a:spcPts val="0"/>
              </a:spcBef>
              <a:spcAft>
                <a:spcPts val="0"/>
              </a:spcAft>
              <a:buClr>
                <a:srgbClr val="FFFFFF"/>
              </a:buClr>
              <a:buSzPts val="1800"/>
              <a:buFont typeface="Avenir"/>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30" name="Shape 30"/>
        <p:cNvGrpSpPr/>
        <p:nvPr/>
      </p:nvGrpSpPr>
      <p:grpSpPr>
        <a:xfrm>
          <a:off x="0" y="0"/>
          <a:ext cx="0" cy="0"/>
          <a:chOff x="0" y="0"/>
          <a:chExt cx="0" cy="0"/>
        </a:xfrm>
      </p:grpSpPr>
      <p:sp>
        <p:nvSpPr>
          <p:cNvPr id="31" name="Google Shape;31;p7"/>
          <p:cNvSpPr/>
          <p:nvPr>
            <p:ph idx="2" type="pic"/>
          </p:nvPr>
        </p:nvSpPr>
        <p:spPr>
          <a:xfrm>
            <a:off x="0" y="0"/>
            <a:ext cx="13004800" cy="9753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1pPr>
            <a:lvl2pPr lvl="1"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2pPr>
            <a:lvl3pPr lvl="2"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3pPr>
            <a:lvl4pPr lvl="3"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4pPr>
            <a:lvl5pPr lvl="4"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5pPr>
            <a:lvl6pPr lvl="5"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6pPr>
            <a:lvl7pPr lvl="6"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7pPr>
            <a:lvl8pPr lvl="7"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8pPr>
            <a:lvl9pPr lvl="8"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9pPr>
          </a:lstStyle>
          <a:p/>
        </p:txBody>
      </p:sp>
      <p:sp>
        <p:nvSpPr>
          <p:cNvPr id="32" name="Google Shape;32;p7"/>
          <p:cNvSpPr txBox="1"/>
          <p:nvPr>
            <p:ph type="title"/>
          </p:nvPr>
        </p:nvSpPr>
        <p:spPr>
          <a:xfrm>
            <a:off x="660400" y="1003300"/>
            <a:ext cx="11684000" cy="1460500"/>
          </a:xfrm>
          <a:prstGeom prst="rect">
            <a:avLst/>
          </a:prstGeom>
          <a:noFill/>
          <a:ln>
            <a:noFill/>
          </a:ln>
        </p:spPr>
        <p:txBody>
          <a:bodyPr anchorCtr="0" anchor="t" bIns="50800" lIns="50800" spcFirstLastPara="1" rIns="50800" wrap="square" tIns="50800">
            <a:noAutofit/>
          </a:bodyPr>
          <a:lstStyle>
            <a:lvl1pPr lvl="0" algn="l">
              <a:lnSpc>
                <a:spcPct val="100000"/>
              </a:lnSpc>
              <a:spcBef>
                <a:spcPts val="0"/>
              </a:spcBef>
              <a:spcAft>
                <a:spcPts val="0"/>
              </a:spcAft>
              <a:buClr>
                <a:srgbClr val="FFFFFF"/>
              </a:buClr>
              <a:buSzPts val="6200"/>
              <a:buFont typeface="Avenir"/>
              <a:buNone/>
              <a:defRPr sz="62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33" name="Google Shape;33;p7"/>
          <p:cNvSpPr txBox="1"/>
          <p:nvPr>
            <p:ph idx="1" type="body"/>
          </p:nvPr>
        </p:nvSpPr>
        <p:spPr>
          <a:xfrm>
            <a:off x="660400" y="508000"/>
            <a:ext cx="11684000" cy="508000"/>
          </a:xfrm>
          <a:prstGeom prst="rect">
            <a:avLst/>
          </a:prstGeom>
          <a:noFill/>
          <a:ln>
            <a:noFill/>
          </a:ln>
        </p:spPr>
        <p:txBody>
          <a:bodyPr anchorCtr="0" anchor="ctr" bIns="50800" lIns="50800" spcFirstLastPara="1" rIns="50800" wrap="square" tIns="50800">
            <a:noAutofit/>
          </a:bodyPr>
          <a:lstStyle>
            <a:lvl1pPr indent="-228600" lvl="0" marL="457200" algn="l">
              <a:lnSpc>
                <a:spcPct val="100000"/>
              </a:lnSpc>
              <a:spcBef>
                <a:spcPts val="0"/>
              </a:spcBef>
              <a:spcAft>
                <a:spcPts val="0"/>
              </a:spcAft>
              <a:buClr>
                <a:srgbClr val="FFFFFF"/>
              </a:buClr>
              <a:buSzPts val="2400"/>
              <a:buFont typeface="Avenir"/>
              <a:buNone/>
              <a:defRPr sz="2400" cap="none">
                <a:latin typeface="Avenir"/>
                <a:ea typeface="Avenir"/>
                <a:cs typeface="Avenir"/>
                <a:sym typeface="Avenir"/>
              </a:defRPr>
            </a:lvl1pPr>
            <a:lvl2pPr indent="-228600" lvl="1" marL="914400" algn="l">
              <a:lnSpc>
                <a:spcPct val="100000"/>
              </a:lnSpc>
              <a:spcBef>
                <a:spcPts val="0"/>
              </a:spcBef>
              <a:spcAft>
                <a:spcPts val="0"/>
              </a:spcAft>
              <a:buClr>
                <a:srgbClr val="FFFFFF"/>
              </a:buClr>
              <a:buSzPts val="2400"/>
              <a:buFont typeface="Avenir"/>
              <a:buNone/>
              <a:defRPr sz="2400" cap="none">
                <a:latin typeface="Avenir"/>
                <a:ea typeface="Avenir"/>
                <a:cs typeface="Avenir"/>
                <a:sym typeface="Avenir"/>
              </a:defRPr>
            </a:lvl2pPr>
            <a:lvl3pPr indent="-228600" lvl="2" marL="1371600" algn="l">
              <a:lnSpc>
                <a:spcPct val="100000"/>
              </a:lnSpc>
              <a:spcBef>
                <a:spcPts val="0"/>
              </a:spcBef>
              <a:spcAft>
                <a:spcPts val="0"/>
              </a:spcAft>
              <a:buClr>
                <a:srgbClr val="FFFFFF"/>
              </a:buClr>
              <a:buSzPts val="2400"/>
              <a:buFont typeface="Avenir"/>
              <a:buNone/>
              <a:defRPr sz="2400" cap="none">
                <a:latin typeface="Avenir"/>
                <a:ea typeface="Avenir"/>
                <a:cs typeface="Avenir"/>
                <a:sym typeface="Avenir"/>
              </a:defRPr>
            </a:lvl3pPr>
            <a:lvl4pPr indent="-228600" lvl="3" marL="1828800" algn="l">
              <a:lnSpc>
                <a:spcPct val="100000"/>
              </a:lnSpc>
              <a:spcBef>
                <a:spcPts val="0"/>
              </a:spcBef>
              <a:spcAft>
                <a:spcPts val="0"/>
              </a:spcAft>
              <a:buClr>
                <a:srgbClr val="FFFFFF"/>
              </a:buClr>
              <a:buSzPts val="2400"/>
              <a:buFont typeface="Avenir"/>
              <a:buNone/>
              <a:defRPr sz="2400" cap="none">
                <a:latin typeface="Avenir"/>
                <a:ea typeface="Avenir"/>
                <a:cs typeface="Avenir"/>
                <a:sym typeface="Avenir"/>
              </a:defRPr>
            </a:lvl4pPr>
            <a:lvl5pPr indent="-228600" lvl="4" marL="2286000" algn="l">
              <a:lnSpc>
                <a:spcPct val="100000"/>
              </a:lnSpc>
              <a:spcBef>
                <a:spcPts val="0"/>
              </a:spcBef>
              <a:spcAft>
                <a:spcPts val="0"/>
              </a:spcAft>
              <a:buClr>
                <a:srgbClr val="FFFFFF"/>
              </a:buClr>
              <a:buSzPts val="2400"/>
              <a:buFont typeface="Avenir"/>
              <a:buNone/>
              <a:defRPr sz="2400" cap="none">
                <a:latin typeface="Avenir"/>
                <a:ea typeface="Avenir"/>
                <a:cs typeface="Avenir"/>
                <a:sym typeface="Avenir"/>
              </a:defRPr>
            </a:lvl5pPr>
            <a:lvl6pPr indent="-331470" lvl="5" marL="2743200" algn="l">
              <a:lnSpc>
                <a:spcPct val="100000"/>
              </a:lnSpc>
              <a:spcBef>
                <a:spcPts val="4200"/>
              </a:spcBef>
              <a:spcAft>
                <a:spcPts val="0"/>
              </a:spcAft>
              <a:buSzPts val="1620"/>
              <a:buChar char="•"/>
              <a:defRPr/>
            </a:lvl6pPr>
            <a:lvl7pPr indent="-331470" lvl="6" marL="3200400" algn="l">
              <a:lnSpc>
                <a:spcPct val="100000"/>
              </a:lnSpc>
              <a:spcBef>
                <a:spcPts val="4200"/>
              </a:spcBef>
              <a:spcAft>
                <a:spcPts val="0"/>
              </a:spcAft>
              <a:buSzPts val="1620"/>
              <a:buChar char="•"/>
              <a:defRPr/>
            </a:lvl7pPr>
            <a:lvl8pPr indent="-331470" lvl="7" marL="3657600" algn="l">
              <a:lnSpc>
                <a:spcPct val="100000"/>
              </a:lnSpc>
              <a:spcBef>
                <a:spcPts val="4200"/>
              </a:spcBef>
              <a:spcAft>
                <a:spcPts val="0"/>
              </a:spcAft>
              <a:buSzPts val="1620"/>
              <a:buChar char="•"/>
              <a:defRPr/>
            </a:lvl8pPr>
            <a:lvl9pPr indent="-331470" lvl="8" marL="4114800" algn="l">
              <a:lnSpc>
                <a:spcPct val="100000"/>
              </a:lnSpc>
              <a:spcBef>
                <a:spcPts val="4200"/>
              </a:spcBef>
              <a:spcAft>
                <a:spcPts val="0"/>
              </a:spcAft>
              <a:buSzPts val="1620"/>
              <a:buChar char="•"/>
              <a:defRPr/>
            </a:lvl9pPr>
          </a:lstStyle>
          <a:p/>
        </p:txBody>
      </p:sp>
      <p:sp>
        <p:nvSpPr>
          <p:cNvPr id="34" name="Google Shape;34;p7"/>
          <p:cNvSpPr txBox="1"/>
          <p:nvPr>
            <p:ph idx="12" type="sldNum"/>
          </p:nvPr>
        </p:nvSpPr>
        <p:spPr>
          <a:xfrm>
            <a:off x="6311897" y="9258299"/>
            <a:ext cx="352045" cy="419101"/>
          </a:xfrm>
          <a:prstGeom prst="rect">
            <a:avLst/>
          </a:prstGeom>
          <a:noFill/>
          <a:ln>
            <a:noFill/>
          </a:ln>
        </p:spPr>
        <p:txBody>
          <a:bodyPr anchorCtr="0" anchor="ctr" bIns="50800" lIns="50800" spcFirstLastPara="1" rIns="50800" wrap="square" tIns="50800">
            <a:noAutofit/>
          </a:bodyPr>
          <a:lstStyle>
            <a:lvl1pPr indent="0" lvl="0" marL="0" algn="ctr">
              <a:lnSpc>
                <a:spcPct val="100000"/>
              </a:lnSpc>
              <a:spcBef>
                <a:spcPts val="0"/>
              </a:spcBef>
              <a:spcAft>
                <a:spcPts val="0"/>
              </a:spcAft>
              <a:buClr>
                <a:srgbClr val="FFFFFF"/>
              </a:buClr>
              <a:buSzPts val="1800"/>
              <a:buFont typeface="Avenir"/>
              <a:buNone/>
              <a:defRPr sz="1800"/>
            </a:lvl1pPr>
            <a:lvl2pPr indent="0" lvl="1" marL="0" algn="ctr">
              <a:lnSpc>
                <a:spcPct val="100000"/>
              </a:lnSpc>
              <a:spcBef>
                <a:spcPts val="0"/>
              </a:spcBef>
              <a:spcAft>
                <a:spcPts val="0"/>
              </a:spcAft>
              <a:buClr>
                <a:srgbClr val="FFFFFF"/>
              </a:buClr>
              <a:buSzPts val="1800"/>
              <a:buFont typeface="Avenir"/>
              <a:buNone/>
              <a:defRPr sz="1800"/>
            </a:lvl2pPr>
            <a:lvl3pPr indent="0" lvl="2" marL="0" algn="ctr">
              <a:lnSpc>
                <a:spcPct val="100000"/>
              </a:lnSpc>
              <a:spcBef>
                <a:spcPts val="0"/>
              </a:spcBef>
              <a:spcAft>
                <a:spcPts val="0"/>
              </a:spcAft>
              <a:buClr>
                <a:srgbClr val="FFFFFF"/>
              </a:buClr>
              <a:buSzPts val="1800"/>
              <a:buFont typeface="Avenir"/>
              <a:buNone/>
              <a:defRPr sz="1800"/>
            </a:lvl3pPr>
            <a:lvl4pPr indent="0" lvl="3" marL="0" algn="ctr">
              <a:lnSpc>
                <a:spcPct val="100000"/>
              </a:lnSpc>
              <a:spcBef>
                <a:spcPts val="0"/>
              </a:spcBef>
              <a:spcAft>
                <a:spcPts val="0"/>
              </a:spcAft>
              <a:buClr>
                <a:srgbClr val="FFFFFF"/>
              </a:buClr>
              <a:buSzPts val="1800"/>
              <a:buFont typeface="Avenir"/>
              <a:buNone/>
              <a:defRPr sz="1800"/>
            </a:lvl4pPr>
            <a:lvl5pPr indent="0" lvl="4" marL="0" algn="ctr">
              <a:lnSpc>
                <a:spcPct val="100000"/>
              </a:lnSpc>
              <a:spcBef>
                <a:spcPts val="0"/>
              </a:spcBef>
              <a:spcAft>
                <a:spcPts val="0"/>
              </a:spcAft>
              <a:buClr>
                <a:srgbClr val="FFFFFF"/>
              </a:buClr>
              <a:buSzPts val="1800"/>
              <a:buFont typeface="Avenir"/>
              <a:buNone/>
              <a:defRPr sz="1800"/>
            </a:lvl5pPr>
            <a:lvl6pPr indent="0" lvl="5" marL="0" algn="ctr">
              <a:lnSpc>
                <a:spcPct val="100000"/>
              </a:lnSpc>
              <a:spcBef>
                <a:spcPts val="0"/>
              </a:spcBef>
              <a:spcAft>
                <a:spcPts val="0"/>
              </a:spcAft>
              <a:buClr>
                <a:srgbClr val="FFFFFF"/>
              </a:buClr>
              <a:buSzPts val="1800"/>
              <a:buFont typeface="Avenir"/>
              <a:buNone/>
              <a:defRPr sz="1800"/>
            </a:lvl6pPr>
            <a:lvl7pPr indent="0" lvl="6" marL="0" algn="ctr">
              <a:lnSpc>
                <a:spcPct val="100000"/>
              </a:lnSpc>
              <a:spcBef>
                <a:spcPts val="0"/>
              </a:spcBef>
              <a:spcAft>
                <a:spcPts val="0"/>
              </a:spcAft>
              <a:buClr>
                <a:srgbClr val="FFFFFF"/>
              </a:buClr>
              <a:buSzPts val="1800"/>
              <a:buFont typeface="Avenir"/>
              <a:buNone/>
              <a:defRPr sz="1800"/>
            </a:lvl7pPr>
            <a:lvl8pPr indent="0" lvl="7" marL="0" algn="ctr">
              <a:lnSpc>
                <a:spcPct val="100000"/>
              </a:lnSpc>
              <a:spcBef>
                <a:spcPts val="0"/>
              </a:spcBef>
              <a:spcAft>
                <a:spcPts val="0"/>
              </a:spcAft>
              <a:buClr>
                <a:srgbClr val="FFFFFF"/>
              </a:buClr>
              <a:buSzPts val="1800"/>
              <a:buFont typeface="Avenir"/>
              <a:buNone/>
              <a:defRPr sz="1800"/>
            </a:lvl8pPr>
            <a:lvl9pPr indent="0" lvl="8" marL="0" algn="ctr">
              <a:lnSpc>
                <a:spcPct val="100000"/>
              </a:lnSpc>
              <a:spcBef>
                <a:spcPts val="0"/>
              </a:spcBef>
              <a:spcAft>
                <a:spcPts val="0"/>
              </a:spcAft>
              <a:buClr>
                <a:srgbClr val="FFFFFF"/>
              </a:buClr>
              <a:buSzPts val="1800"/>
              <a:buFont typeface="Avenir"/>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35" name="Shape 35"/>
        <p:cNvGrpSpPr/>
        <p:nvPr/>
      </p:nvGrpSpPr>
      <p:grpSpPr>
        <a:xfrm>
          <a:off x="0" y="0"/>
          <a:ext cx="0" cy="0"/>
          <a:chOff x="0" y="0"/>
          <a:chExt cx="0" cy="0"/>
        </a:xfrm>
      </p:grpSpPr>
      <p:sp>
        <p:nvSpPr>
          <p:cNvPr id="36" name="Google Shape;36;p8"/>
          <p:cNvSpPr txBox="1"/>
          <p:nvPr>
            <p:ph type="title"/>
          </p:nvPr>
        </p:nvSpPr>
        <p:spPr>
          <a:xfrm>
            <a:off x="660400" y="609600"/>
            <a:ext cx="11684000" cy="1422400"/>
          </a:xfrm>
          <a:prstGeom prst="rect">
            <a:avLst/>
          </a:prstGeom>
          <a:noFill/>
          <a:ln>
            <a:noFill/>
          </a:ln>
        </p:spPr>
        <p:txBody>
          <a:bodyPr anchorCtr="0" anchor="t" bIns="50800" lIns="50800" spcFirstLastPara="1" rIns="50800" wrap="square" tIns="50800">
            <a:noAutofit/>
          </a:bodyPr>
          <a:lstStyle>
            <a:lvl1pPr lvl="0" algn="l">
              <a:lnSpc>
                <a:spcPct val="100000"/>
              </a:lnSpc>
              <a:spcBef>
                <a:spcPts val="0"/>
              </a:spcBef>
              <a:spcAft>
                <a:spcPts val="0"/>
              </a:spcAft>
              <a:buClr>
                <a:srgbClr val="FFFFFF"/>
              </a:buClr>
              <a:buSzPts val="1800"/>
              <a:buNone/>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37" name="Google Shape;37;p8"/>
          <p:cNvSpPr txBox="1"/>
          <p:nvPr>
            <p:ph idx="1" type="body"/>
          </p:nvPr>
        </p:nvSpPr>
        <p:spPr>
          <a:xfrm>
            <a:off x="660400" y="2019300"/>
            <a:ext cx="11684000" cy="6718300"/>
          </a:xfrm>
          <a:prstGeom prst="rect">
            <a:avLst/>
          </a:prstGeom>
          <a:noFill/>
          <a:ln>
            <a:noFill/>
          </a:ln>
        </p:spPr>
        <p:txBody>
          <a:bodyPr anchorCtr="0" anchor="ctr" bIns="50800" lIns="50800" spcFirstLastPara="1" rIns="50800" wrap="square" tIns="50800">
            <a:noAutofit/>
          </a:bodyPr>
          <a:lstStyle>
            <a:lvl1pPr indent="-331470" lvl="0" marL="457200" algn="l">
              <a:lnSpc>
                <a:spcPct val="100000"/>
              </a:lnSpc>
              <a:spcBef>
                <a:spcPts val="4200"/>
              </a:spcBef>
              <a:spcAft>
                <a:spcPts val="0"/>
              </a:spcAft>
              <a:buSzPts val="1620"/>
              <a:buChar char="•"/>
              <a:defRPr/>
            </a:lvl1pPr>
            <a:lvl2pPr indent="-331469" lvl="1" marL="914400" algn="l">
              <a:lnSpc>
                <a:spcPct val="100000"/>
              </a:lnSpc>
              <a:spcBef>
                <a:spcPts val="4200"/>
              </a:spcBef>
              <a:spcAft>
                <a:spcPts val="0"/>
              </a:spcAft>
              <a:buSzPts val="1620"/>
              <a:buChar char="•"/>
              <a:defRPr/>
            </a:lvl2pPr>
            <a:lvl3pPr indent="-331469" lvl="2" marL="1371600" algn="l">
              <a:lnSpc>
                <a:spcPct val="100000"/>
              </a:lnSpc>
              <a:spcBef>
                <a:spcPts val="4200"/>
              </a:spcBef>
              <a:spcAft>
                <a:spcPts val="0"/>
              </a:spcAft>
              <a:buSzPts val="1620"/>
              <a:buChar char="•"/>
              <a:defRPr/>
            </a:lvl3pPr>
            <a:lvl4pPr indent="-331469" lvl="3" marL="1828800" algn="l">
              <a:lnSpc>
                <a:spcPct val="100000"/>
              </a:lnSpc>
              <a:spcBef>
                <a:spcPts val="4200"/>
              </a:spcBef>
              <a:spcAft>
                <a:spcPts val="0"/>
              </a:spcAft>
              <a:buSzPts val="1620"/>
              <a:buChar char="•"/>
              <a:defRPr/>
            </a:lvl4pPr>
            <a:lvl5pPr indent="-331470" lvl="4" marL="2286000" algn="l">
              <a:lnSpc>
                <a:spcPct val="100000"/>
              </a:lnSpc>
              <a:spcBef>
                <a:spcPts val="4200"/>
              </a:spcBef>
              <a:spcAft>
                <a:spcPts val="0"/>
              </a:spcAft>
              <a:buSzPts val="1620"/>
              <a:buChar char="•"/>
              <a:defRPr/>
            </a:lvl5pPr>
            <a:lvl6pPr indent="-331470" lvl="5" marL="2743200" algn="l">
              <a:lnSpc>
                <a:spcPct val="100000"/>
              </a:lnSpc>
              <a:spcBef>
                <a:spcPts val="4200"/>
              </a:spcBef>
              <a:spcAft>
                <a:spcPts val="0"/>
              </a:spcAft>
              <a:buSzPts val="1620"/>
              <a:buChar char="•"/>
              <a:defRPr/>
            </a:lvl6pPr>
            <a:lvl7pPr indent="-331470" lvl="6" marL="3200400" algn="l">
              <a:lnSpc>
                <a:spcPct val="100000"/>
              </a:lnSpc>
              <a:spcBef>
                <a:spcPts val="4200"/>
              </a:spcBef>
              <a:spcAft>
                <a:spcPts val="0"/>
              </a:spcAft>
              <a:buSzPts val="1620"/>
              <a:buChar char="•"/>
              <a:defRPr/>
            </a:lvl7pPr>
            <a:lvl8pPr indent="-331470" lvl="7" marL="3657600" algn="l">
              <a:lnSpc>
                <a:spcPct val="100000"/>
              </a:lnSpc>
              <a:spcBef>
                <a:spcPts val="4200"/>
              </a:spcBef>
              <a:spcAft>
                <a:spcPts val="0"/>
              </a:spcAft>
              <a:buSzPts val="1620"/>
              <a:buChar char="•"/>
              <a:defRPr/>
            </a:lvl8pPr>
            <a:lvl9pPr indent="-331470" lvl="8" marL="4114800" algn="l">
              <a:lnSpc>
                <a:spcPct val="100000"/>
              </a:lnSpc>
              <a:spcBef>
                <a:spcPts val="4200"/>
              </a:spcBef>
              <a:spcAft>
                <a:spcPts val="0"/>
              </a:spcAft>
              <a:buSzPts val="1620"/>
              <a:buChar char="•"/>
              <a:defRPr/>
            </a:lvl9pPr>
          </a:lstStyle>
          <a:p/>
        </p:txBody>
      </p:sp>
      <p:sp>
        <p:nvSpPr>
          <p:cNvPr id="38" name="Google Shape;38;p8"/>
          <p:cNvSpPr txBox="1"/>
          <p:nvPr>
            <p:ph idx="12" type="sldNum"/>
          </p:nvPr>
        </p:nvSpPr>
        <p:spPr>
          <a:xfrm>
            <a:off x="6311897" y="9258299"/>
            <a:ext cx="352045" cy="419101"/>
          </a:xfrm>
          <a:prstGeom prst="rect">
            <a:avLst/>
          </a:prstGeom>
          <a:noFill/>
          <a:ln>
            <a:noFill/>
          </a:ln>
        </p:spPr>
        <p:txBody>
          <a:bodyPr anchorCtr="0" anchor="ctr" bIns="50800" lIns="50800" spcFirstLastPara="1" rIns="50800" wrap="square" tIns="50800">
            <a:noAutofit/>
          </a:bodyPr>
          <a:lstStyle>
            <a:lvl1pPr indent="0" lvl="0" marL="0" algn="ctr">
              <a:lnSpc>
                <a:spcPct val="100000"/>
              </a:lnSpc>
              <a:spcBef>
                <a:spcPts val="0"/>
              </a:spcBef>
              <a:spcAft>
                <a:spcPts val="0"/>
              </a:spcAft>
              <a:buClr>
                <a:srgbClr val="FFFFFF"/>
              </a:buClr>
              <a:buSzPts val="1800"/>
              <a:buFont typeface="Avenir"/>
              <a:buNone/>
              <a:defRPr sz="1800"/>
            </a:lvl1pPr>
            <a:lvl2pPr indent="0" lvl="1" marL="0" algn="ctr">
              <a:lnSpc>
                <a:spcPct val="100000"/>
              </a:lnSpc>
              <a:spcBef>
                <a:spcPts val="0"/>
              </a:spcBef>
              <a:spcAft>
                <a:spcPts val="0"/>
              </a:spcAft>
              <a:buClr>
                <a:srgbClr val="FFFFFF"/>
              </a:buClr>
              <a:buSzPts val="1800"/>
              <a:buFont typeface="Avenir"/>
              <a:buNone/>
              <a:defRPr sz="1800"/>
            </a:lvl2pPr>
            <a:lvl3pPr indent="0" lvl="2" marL="0" algn="ctr">
              <a:lnSpc>
                <a:spcPct val="100000"/>
              </a:lnSpc>
              <a:spcBef>
                <a:spcPts val="0"/>
              </a:spcBef>
              <a:spcAft>
                <a:spcPts val="0"/>
              </a:spcAft>
              <a:buClr>
                <a:srgbClr val="FFFFFF"/>
              </a:buClr>
              <a:buSzPts val="1800"/>
              <a:buFont typeface="Avenir"/>
              <a:buNone/>
              <a:defRPr sz="1800"/>
            </a:lvl3pPr>
            <a:lvl4pPr indent="0" lvl="3" marL="0" algn="ctr">
              <a:lnSpc>
                <a:spcPct val="100000"/>
              </a:lnSpc>
              <a:spcBef>
                <a:spcPts val="0"/>
              </a:spcBef>
              <a:spcAft>
                <a:spcPts val="0"/>
              </a:spcAft>
              <a:buClr>
                <a:srgbClr val="FFFFFF"/>
              </a:buClr>
              <a:buSzPts val="1800"/>
              <a:buFont typeface="Avenir"/>
              <a:buNone/>
              <a:defRPr sz="1800"/>
            </a:lvl4pPr>
            <a:lvl5pPr indent="0" lvl="4" marL="0" algn="ctr">
              <a:lnSpc>
                <a:spcPct val="100000"/>
              </a:lnSpc>
              <a:spcBef>
                <a:spcPts val="0"/>
              </a:spcBef>
              <a:spcAft>
                <a:spcPts val="0"/>
              </a:spcAft>
              <a:buClr>
                <a:srgbClr val="FFFFFF"/>
              </a:buClr>
              <a:buSzPts val="1800"/>
              <a:buFont typeface="Avenir"/>
              <a:buNone/>
              <a:defRPr sz="1800"/>
            </a:lvl5pPr>
            <a:lvl6pPr indent="0" lvl="5" marL="0" algn="ctr">
              <a:lnSpc>
                <a:spcPct val="100000"/>
              </a:lnSpc>
              <a:spcBef>
                <a:spcPts val="0"/>
              </a:spcBef>
              <a:spcAft>
                <a:spcPts val="0"/>
              </a:spcAft>
              <a:buClr>
                <a:srgbClr val="FFFFFF"/>
              </a:buClr>
              <a:buSzPts val="1800"/>
              <a:buFont typeface="Avenir"/>
              <a:buNone/>
              <a:defRPr sz="1800"/>
            </a:lvl6pPr>
            <a:lvl7pPr indent="0" lvl="6" marL="0" algn="ctr">
              <a:lnSpc>
                <a:spcPct val="100000"/>
              </a:lnSpc>
              <a:spcBef>
                <a:spcPts val="0"/>
              </a:spcBef>
              <a:spcAft>
                <a:spcPts val="0"/>
              </a:spcAft>
              <a:buClr>
                <a:srgbClr val="FFFFFF"/>
              </a:buClr>
              <a:buSzPts val="1800"/>
              <a:buFont typeface="Avenir"/>
              <a:buNone/>
              <a:defRPr sz="1800"/>
            </a:lvl7pPr>
            <a:lvl8pPr indent="0" lvl="7" marL="0" algn="ctr">
              <a:lnSpc>
                <a:spcPct val="100000"/>
              </a:lnSpc>
              <a:spcBef>
                <a:spcPts val="0"/>
              </a:spcBef>
              <a:spcAft>
                <a:spcPts val="0"/>
              </a:spcAft>
              <a:buClr>
                <a:srgbClr val="FFFFFF"/>
              </a:buClr>
              <a:buSzPts val="1800"/>
              <a:buFont typeface="Avenir"/>
              <a:buNone/>
              <a:defRPr sz="1800"/>
            </a:lvl8pPr>
            <a:lvl9pPr indent="0" lvl="8" marL="0" algn="ctr">
              <a:lnSpc>
                <a:spcPct val="100000"/>
              </a:lnSpc>
              <a:spcBef>
                <a:spcPts val="0"/>
              </a:spcBef>
              <a:spcAft>
                <a:spcPts val="0"/>
              </a:spcAft>
              <a:buClr>
                <a:srgbClr val="FFFFFF"/>
              </a:buClr>
              <a:buSzPts val="1800"/>
              <a:buFont typeface="Avenir"/>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39" name="Shape 39"/>
        <p:cNvGrpSpPr/>
        <p:nvPr/>
      </p:nvGrpSpPr>
      <p:grpSpPr>
        <a:xfrm>
          <a:off x="0" y="0"/>
          <a:ext cx="0" cy="0"/>
          <a:chOff x="0" y="0"/>
          <a:chExt cx="0" cy="0"/>
        </a:xfrm>
      </p:grpSpPr>
      <p:sp>
        <p:nvSpPr>
          <p:cNvPr id="40" name="Google Shape;40;p9"/>
          <p:cNvSpPr/>
          <p:nvPr>
            <p:ph idx="2" type="pic"/>
          </p:nvPr>
        </p:nvSpPr>
        <p:spPr>
          <a:xfrm>
            <a:off x="6502400" y="0"/>
            <a:ext cx="6502400" cy="9753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1pPr>
            <a:lvl2pPr lvl="1"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2pPr>
            <a:lvl3pPr lvl="2"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3pPr>
            <a:lvl4pPr lvl="3"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4pPr>
            <a:lvl5pPr lvl="4"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5pPr>
            <a:lvl6pPr lvl="5"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6pPr>
            <a:lvl7pPr lvl="6"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7pPr>
            <a:lvl8pPr lvl="7"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8pPr>
            <a:lvl9pPr lvl="8"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9pPr>
          </a:lstStyle>
          <a:p/>
        </p:txBody>
      </p:sp>
      <p:sp>
        <p:nvSpPr>
          <p:cNvPr id="41" name="Google Shape;41;p9"/>
          <p:cNvSpPr txBox="1"/>
          <p:nvPr>
            <p:ph type="title"/>
          </p:nvPr>
        </p:nvSpPr>
        <p:spPr>
          <a:xfrm>
            <a:off x="660400" y="609600"/>
            <a:ext cx="5080000" cy="1854200"/>
          </a:xfrm>
          <a:prstGeom prst="rect">
            <a:avLst/>
          </a:prstGeom>
          <a:noFill/>
          <a:ln>
            <a:noFill/>
          </a:ln>
        </p:spPr>
        <p:txBody>
          <a:bodyPr anchorCtr="0" anchor="t" bIns="50800" lIns="50800" spcFirstLastPara="1" rIns="50800" wrap="square" tIns="50800">
            <a:noAutofit/>
          </a:bodyPr>
          <a:lstStyle>
            <a:lvl1pPr lvl="0" algn="l">
              <a:lnSpc>
                <a:spcPct val="100000"/>
              </a:lnSpc>
              <a:spcBef>
                <a:spcPts val="0"/>
              </a:spcBef>
              <a:spcAft>
                <a:spcPts val="0"/>
              </a:spcAft>
              <a:buClr>
                <a:srgbClr val="FFFFFF"/>
              </a:buClr>
              <a:buSzPts val="1800"/>
              <a:buNone/>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42" name="Google Shape;42;p9"/>
          <p:cNvSpPr txBox="1"/>
          <p:nvPr>
            <p:ph idx="1" type="body"/>
          </p:nvPr>
        </p:nvSpPr>
        <p:spPr>
          <a:xfrm>
            <a:off x="660400" y="2819400"/>
            <a:ext cx="5080000" cy="6057900"/>
          </a:xfrm>
          <a:prstGeom prst="rect">
            <a:avLst/>
          </a:prstGeom>
          <a:noFill/>
          <a:ln>
            <a:noFill/>
          </a:ln>
        </p:spPr>
        <p:txBody>
          <a:bodyPr anchorCtr="0" anchor="ctr" bIns="50800" lIns="50800" spcFirstLastPara="1" rIns="50800" wrap="square" tIns="50800">
            <a:noAutofit/>
          </a:bodyPr>
          <a:lstStyle>
            <a:lvl1pPr indent="-400050" lvl="0" marL="457200" algn="l">
              <a:lnSpc>
                <a:spcPct val="100000"/>
              </a:lnSpc>
              <a:spcBef>
                <a:spcPts val="3200"/>
              </a:spcBef>
              <a:spcAft>
                <a:spcPts val="0"/>
              </a:spcAft>
              <a:buSzPts val="2700"/>
              <a:buFont typeface="Avenir"/>
              <a:buChar char="•"/>
              <a:defRPr sz="3000"/>
            </a:lvl1pPr>
            <a:lvl2pPr indent="-400050" lvl="1" marL="914400" algn="l">
              <a:lnSpc>
                <a:spcPct val="100000"/>
              </a:lnSpc>
              <a:spcBef>
                <a:spcPts val="3200"/>
              </a:spcBef>
              <a:spcAft>
                <a:spcPts val="0"/>
              </a:spcAft>
              <a:buSzPts val="2700"/>
              <a:buFont typeface="Avenir"/>
              <a:buChar char="•"/>
              <a:defRPr sz="3000"/>
            </a:lvl2pPr>
            <a:lvl3pPr indent="-400050" lvl="2" marL="1371600" algn="l">
              <a:lnSpc>
                <a:spcPct val="100000"/>
              </a:lnSpc>
              <a:spcBef>
                <a:spcPts val="3200"/>
              </a:spcBef>
              <a:spcAft>
                <a:spcPts val="0"/>
              </a:spcAft>
              <a:buSzPts val="2700"/>
              <a:buFont typeface="Avenir"/>
              <a:buChar char="•"/>
              <a:defRPr sz="3000"/>
            </a:lvl3pPr>
            <a:lvl4pPr indent="-400050" lvl="3" marL="1828800" algn="l">
              <a:lnSpc>
                <a:spcPct val="100000"/>
              </a:lnSpc>
              <a:spcBef>
                <a:spcPts val="3200"/>
              </a:spcBef>
              <a:spcAft>
                <a:spcPts val="0"/>
              </a:spcAft>
              <a:buSzPts val="2700"/>
              <a:buFont typeface="Avenir"/>
              <a:buChar char="•"/>
              <a:defRPr sz="3000"/>
            </a:lvl4pPr>
            <a:lvl5pPr indent="-400050" lvl="4" marL="2286000" algn="l">
              <a:lnSpc>
                <a:spcPct val="100000"/>
              </a:lnSpc>
              <a:spcBef>
                <a:spcPts val="3200"/>
              </a:spcBef>
              <a:spcAft>
                <a:spcPts val="0"/>
              </a:spcAft>
              <a:buSzPts val="2700"/>
              <a:buFont typeface="Avenir"/>
              <a:buChar char="•"/>
              <a:defRPr sz="3000"/>
            </a:lvl5pPr>
            <a:lvl6pPr indent="-331470" lvl="5" marL="2743200" algn="l">
              <a:lnSpc>
                <a:spcPct val="100000"/>
              </a:lnSpc>
              <a:spcBef>
                <a:spcPts val="4200"/>
              </a:spcBef>
              <a:spcAft>
                <a:spcPts val="0"/>
              </a:spcAft>
              <a:buSzPts val="1620"/>
              <a:buChar char="•"/>
              <a:defRPr/>
            </a:lvl6pPr>
            <a:lvl7pPr indent="-331470" lvl="6" marL="3200400" algn="l">
              <a:lnSpc>
                <a:spcPct val="100000"/>
              </a:lnSpc>
              <a:spcBef>
                <a:spcPts val="4200"/>
              </a:spcBef>
              <a:spcAft>
                <a:spcPts val="0"/>
              </a:spcAft>
              <a:buSzPts val="1620"/>
              <a:buChar char="•"/>
              <a:defRPr/>
            </a:lvl7pPr>
            <a:lvl8pPr indent="-331470" lvl="7" marL="3657600" algn="l">
              <a:lnSpc>
                <a:spcPct val="100000"/>
              </a:lnSpc>
              <a:spcBef>
                <a:spcPts val="4200"/>
              </a:spcBef>
              <a:spcAft>
                <a:spcPts val="0"/>
              </a:spcAft>
              <a:buSzPts val="1620"/>
              <a:buChar char="•"/>
              <a:defRPr/>
            </a:lvl8pPr>
            <a:lvl9pPr indent="-331470" lvl="8" marL="4114800" algn="l">
              <a:lnSpc>
                <a:spcPct val="100000"/>
              </a:lnSpc>
              <a:spcBef>
                <a:spcPts val="4200"/>
              </a:spcBef>
              <a:spcAft>
                <a:spcPts val="0"/>
              </a:spcAft>
              <a:buSzPts val="1620"/>
              <a:buChar char="•"/>
              <a:defRPr/>
            </a:lvl9pPr>
          </a:lstStyle>
          <a:p/>
        </p:txBody>
      </p:sp>
      <p:sp>
        <p:nvSpPr>
          <p:cNvPr id="43" name="Google Shape;43;p9"/>
          <p:cNvSpPr txBox="1"/>
          <p:nvPr>
            <p:ph idx="12" type="sldNum"/>
          </p:nvPr>
        </p:nvSpPr>
        <p:spPr>
          <a:xfrm>
            <a:off x="6311897" y="9258299"/>
            <a:ext cx="352045" cy="419101"/>
          </a:xfrm>
          <a:prstGeom prst="rect">
            <a:avLst/>
          </a:prstGeom>
          <a:noFill/>
          <a:ln>
            <a:noFill/>
          </a:ln>
        </p:spPr>
        <p:txBody>
          <a:bodyPr anchorCtr="0" anchor="ctr" bIns="50800" lIns="50800" spcFirstLastPara="1" rIns="50800" wrap="square" tIns="50800">
            <a:noAutofit/>
          </a:bodyPr>
          <a:lstStyle>
            <a:lvl1pPr indent="0" lvl="0" marL="0" algn="ctr">
              <a:lnSpc>
                <a:spcPct val="100000"/>
              </a:lnSpc>
              <a:spcBef>
                <a:spcPts val="0"/>
              </a:spcBef>
              <a:spcAft>
                <a:spcPts val="0"/>
              </a:spcAft>
              <a:buClr>
                <a:srgbClr val="FFFFFF"/>
              </a:buClr>
              <a:buSzPts val="1800"/>
              <a:buFont typeface="Avenir"/>
              <a:buNone/>
              <a:defRPr sz="1800"/>
            </a:lvl1pPr>
            <a:lvl2pPr indent="0" lvl="1" marL="0" algn="ctr">
              <a:lnSpc>
                <a:spcPct val="100000"/>
              </a:lnSpc>
              <a:spcBef>
                <a:spcPts val="0"/>
              </a:spcBef>
              <a:spcAft>
                <a:spcPts val="0"/>
              </a:spcAft>
              <a:buClr>
                <a:srgbClr val="FFFFFF"/>
              </a:buClr>
              <a:buSzPts val="1800"/>
              <a:buFont typeface="Avenir"/>
              <a:buNone/>
              <a:defRPr sz="1800"/>
            </a:lvl2pPr>
            <a:lvl3pPr indent="0" lvl="2" marL="0" algn="ctr">
              <a:lnSpc>
                <a:spcPct val="100000"/>
              </a:lnSpc>
              <a:spcBef>
                <a:spcPts val="0"/>
              </a:spcBef>
              <a:spcAft>
                <a:spcPts val="0"/>
              </a:spcAft>
              <a:buClr>
                <a:srgbClr val="FFFFFF"/>
              </a:buClr>
              <a:buSzPts val="1800"/>
              <a:buFont typeface="Avenir"/>
              <a:buNone/>
              <a:defRPr sz="1800"/>
            </a:lvl3pPr>
            <a:lvl4pPr indent="0" lvl="3" marL="0" algn="ctr">
              <a:lnSpc>
                <a:spcPct val="100000"/>
              </a:lnSpc>
              <a:spcBef>
                <a:spcPts val="0"/>
              </a:spcBef>
              <a:spcAft>
                <a:spcPts val="0"/>
              </a:spcAft>
              <a:buClr>
                <a:srgbClr val="FFFFFF"/>
              </a:buClr>
              <a:buSzPts val="1800"/>
              <a:buFont typeface="Avenir"/>
              <a:buNone/>
              <a:defRPr sz="1800"/>
            </a:lvl4pPr>
            <a:lvl5pPr indent="0" lvl="4" marL="0" algn="ctr">
              <a:lnSpc>
                <a:spcPct val="100000"/>
              </a:lnSpc>
              <a:spcBef>
                <a:spcPts val="0"/>
              </a:spcBef>
              <a:spcAft>
                <a:spcPts val="0"/>
              </a:spcAft>
              <a:buClr>
                <a:srgbClr val="FFFFFF"/>
              </a:buClr>
              <a:buSzPts val="1800"/>
              <a:buFont typeface="Avenir"/>
              <a:buNone/>
              <a:defRPr sz="1800"/>
            </a:lvl5pPr>
            <a:lvl6pPr indent="0" lvl="5" marL="0" algn="ctr">
              <a:lnSpc>
                <a:spcPct val="100000"/>
              </a:lnSpc>
              <a:spcBef>
                <a:spcPts val="0"/>
              </a:spcBef>
              <a:spcAft>
                <a:spcPts val="0"/>
              </a:spcAft>
              <a:buClr>
                <a:srgbClr val="FFFFFF"/>
              </a:buClr>
              <a:buSzPts val="1800"/>
              <a:buFont typeface="Avenir"/>
              <a:buNone/>
              <a:defRPr sz="1800"/>
            </a:lvl6pPr>
            <a:lvl7pPr indent="0" lvl="6" marL="0" algn="ctr">
              <a:lnSpc>
                <a:spcPct val="100000"/>
              </a:lnSpc>
              <a:spcBef>
                <a:spcPts val="0"/>
              </a:spcBef>
              <a:spcAft>
                <a:spcPts val="0"/>
              </a:spcAft>
              <a:buClr>
                <a:srgbClr val="FFFFFF"/>
              </a:buClr>
              <a:buSzPts val="1800"/>
              <a:buFont typeface="Avenir"/>
              <a:buNone/>
              <a:defRPr sz="1800"/>
            </a:lvl7pPr>
            <a:lvl8pPr indent="0" lvl="7" marL="0" algn="ctr">
              <a:lnSpc>
                <a:spcPct val="100000"/>
              </a:lnSpc>
              <a:spcBef>
                <a:spcPts val="0"/>
              </a:spcBef>
              <a:spcAft>
                <a:spcPts val="0"/>
              </a:spcAft>
              <a:buClr>
                <a:srgbClr val="FFFFFF"/>
              </a:buClr>
              <a:buSzPts val="1800"/>
              <a:buFont typeface="Avenir"/>
              <a:buNone/>
              <a:defRPr sz="1800"/>
            </a:lvl8pPr>
            <a:lvl9pPr indent="0" lvl="8" marL="0" algn="ctr">
              <a:lnSpc>
                <a:spcPct val="100000"/>
              </a:lnSpc>
              <a:spcBef>
                <a:spcPts val="0"/>
              </a:spcBef>
              <a:spcAft>
                <a:spcPts val="0"/>
              </a:spcAft>
              <a:buClr>
                <a:srgbClr val="FFFFFF"/>
              </a:buClr>
              <a:buSzPts val="1800"/>
              <a:buFont typeface="Avenir"/>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Alt">
  <p:cSld name="Photo - Horizontal Alt">
    <p:spTree>
      <p:nvGrpSpPr>
        <p:cNvPr id="44" name="Shape 44"/>
        <p:cNvGrpSpPr/>
        <p:nvPr/>
      </p:nvGrpSpPr>
      <p:grpSpPr>
        <a:xfrm>
          <a:off x="0" y="0"/>
          <a:ext cx="0" cy="0"/>
          <a:chOff x="0" y="0"/>
          <a:chExt cx="0" cy="0"/>
        </a:xfrm>
      </p:grpSpPr>
      <p:sp>
        <p:nvSpPr>
          <p:cNvPr id="45" name="Google Shape;45;p10"/>
          <p:cNvSpPr/>
          <p:nvPr>
            <p:ph idx="2" type="pic"/>
          </p:nvPr>
        </p:nvSpPr>
        <p:spPr>
          <a:xfrm>
            <a:off x="0" y="2717800"/>
            <a:ext cx="13004800" cy="7035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1pPr>
            <a:lvl2pPr lvl="1"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2pPr>
            <a:lvl3pPr lvl="2"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3pPr>
            <a:lvl4pPr lvl="3"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4pPr>
            <a:lvl5pPr lvl="4"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5pPr>
            <a:lvl6pPr lvl="5"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6pPr>
            <a:lvl7pPr lvl="6"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7pPr>
            <a:lvl8pPr lvl="7"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8pPr>
            <a:lvl9pPr lvl="8"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9pPr>
          </a:lstStyle>
          <a:p/>
        </p:txBody>
      </p:sp>
      <p:sp>
        <p:nvSpPr>
          <p:cNvPr id="46" name="Google Shape;46;p10"/>
          <p:cNvSpPr txBox="1"/>
          <p:nvPr>
            <p:ph type="title"/>
          </p:nvPr>
        </p:nvSpPr>
        <p:spPr>
          <a:xfrm>
            <a:off x="660400" y="1003300"/>
            <a:ext cx="11684000" cy="1460500"/>
          </a:xfrm>
          <a:prstGeom prst="rect">
            <a:avLst/>
          </a:prstGeom>
          <a:noFill/>
          <a:ln>
            <a:noFill/>
          </a:ln>
        </p:spPr>
        <p:txBody>
          <a:bodyPr anchorCtr="0" anchor="t" bIns="50800" lIns="50800" spcFirstLastPara="1" rIns="50800" wrap="square" tIns="50800">
            <a:noAutofit/>
          </a:bodyPr>
          <a:lstStyle>
            <a:lvl1pPr lvl="0" algn="l">
              <a:lnSpc>
                <a:spcPct val="100000"/>
              </a:lnSpc>
              <a:spcBef>
                <a:spcPts val="0"/>
              </a:spcBef>
              <a:spcAft>
                <a:spcPts val="0"/>
              </a:spcAft>
              <a:buClr>
                <a:srgbClr val="FFFFFF"/>
              </a:buClr>
              <a:buSzPts val="6200"/>
              <a:buFont typeface="Avenir"/>
              <a:buNone/>
              <a:defRPr sz="62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47" name="Google Shape;47;p10"/>
          <p:cNvSpPr txBox="1"/>
          <p:nvPr>
            <p:ph idx="1" type="body"/>
          </p:nvPr>
        </p:nvSpPr>
        <p:spPr>
          <a:xfrm>
            <a:off x="660400" y="508000"/>
            <a:ext cx="11684000" cy="508000"/>
          </a:xfrm>
          <a:prstGeom prst="rect">
            <a:avLst/>
          </a:prstGeom>
          <a:noFill/>
          <a:ln>
            <a:noFill/>
          </a:ln>
        </p:spPr>
        <p:txBody>
          <a:bodyPr anchorCtr="0" anchor="ctr" bIns="50800" lIns="50800" spcFirstLastPara="1" rIns="50800" wrap="square" tIns="50800">
            <a:noAutofit/>
          </a:bodyPr>
          <a:lstStyle>
            <a:lvl1pPr indent="-228600" lvl="0" marL="457200" algn="l">
              <a:lnSpc>
                <a:spcPct val="100000"/>
              </a:lnSpc>
              <a:spcBef>
                <a:spcPts val="0"/>
              </a:spcBef>
              <a:spcAft>
                <a:spcPts val="0"/>
              </a:spcAft>
              <a:buClr>
                <a:srgbClr val="FFFFFF"/>
              </a:buClr>
              <a:buSzPts val="2400"/>
              <a:buFont typeface="Avenir"/>
              <a:buNone/>
              <a:defRPr sz="2400" cap="none">
                <a:latin typeface="Avenir"/>
                <a:ea typeface="Avenir"/>
                <a:cs typeface="Avenir"/>
                <a:sym typeface="Avenir"/>
              </a:defRPr>
            </a:lvl1pPr>
            <a:lvl2pPr indent="-228600" lvl="1" marL="914400" algn="l">
              <a:lnSpc>
                <a:spcPct val="100000"/>
              </a:lnSpc>
              <a:spcBef>
                <a:spcPts val="0"/>
              </a:spcBef>
              <a:spcAft>
                <a:spcPts val="0"/>
              </a:spcAft>
              <a:buClr>
                <a:srgbClr val="FFFFFF"/>
              </a:buClr>
              <a:buSzPts val="2400"/>
              <a:buFont typeface="Avenir"/>
              <a:buNone/>
              <a:defRPr sz="2400" cap="none">
                <a:latin typeface="Avenir"/>
                <a:ea typeface="Avenir"/>
                <a:cs typeface="Avenir"/>
                <a:sym typeface="Avenir"/>
              </a:defRPr>
            </a:lvl2pPr>
            <a:lvl3pPr indent="-228600" lvl="2" marL="1371600" algn="l">
              <a:lnSpc>
                <a:spcPct val="100000"/>
              </a:lnSpc>
              <a:spcBef>
                <a:spcPts val="0"/>
              </a:spcBef>
              <a:spcAft>
                <a:spcPts val="0"/>
              </a:spcAft>
              <a:buClr>
                <a:srgbClr val="FFFFFF"/>
              </a:buClr>
              <a:buSzPts val="2400"/>
              <a:buFont typeface="Avenir"/>
              <a:buNone/>
              <a:defRPr sz="2400" cap="none">
                <a:latin typeface="Avenir"/>
                <a:ea typeface="Avenir"/>
                <a:cs typeface="Avenir"/>
                <a:sym typeface="Avenir"/>
              </a:defRPr>
            </a:lvl3pPr>
            <a:lvl4pPr indent="-228600" lvl="3" marL="1828800" algn="l">
              <a:lnSpc>
                <a:spcPct val="100000"/>
              </a:lnSpc>
              <a:spcBef>
                <a:spcPts val="0"/>
              </a:spcBef>
              <a:spcAft>
                <a:spcPts val="0"/>
              </a:spcAft>
              <a:buClr>
                <a:srgbClr val="FFFFFF"/>
              </a:buClr>
              <a:buSzPts val="2400"/>
              <a:buFont typeface="Avenir"/>
              <a:buNone/>
              <a:defRPr sz="2400" cap="none">
                <a:latin typeface="Avenir"/>
                <a:ea typeface="Avenir"/>
                <a:cs typeface="Avenir"/>
                <a:sym typeface="Avenir"/>
              </a:defRPr>
            </a:lvl4pPr>
            <a:lvl5pPr indent="-228600" lvl="4" marL="2286000" algn="l">
              <a:lnSpc>
                <a:spcPct val="100000"/>
              </a:lnSpc>
              <a:spcBef>
                <a:spcPts val="0"/>
              </a:spcBef>
              <a:spcAft>
                <a:spcPts val="0"/>
              </a:spcAft>
              <a:buClr>
                <a:srgbClr val="FFFFFF"/>
              </a:buClr>
              <a:buSzPts val="2400"/>
              <a:buFont typeface="Avenir"/>
              <a:buNone/>
              <a:defRPr sz="2400" cap="none">
                <a:latin typeface="Avenir"/>
                <a:ea typeface="Avenir"/>
                <a:cs typeface="Avenir"/>
                <a:sym typeface="Avenir"/>
              </a:defRPr>
            </a:lvl5pPr>
            <a:lvl6pPr indent="-331470" lvl="5" marL="2743200" algn="l">
              <a:lnSpc>
                <a:spcPct val="100000"/>
              </a:lnSpc>
              <a:spcBef>
                <a:spcPts val="4200"/>
              </a:spcBef>
              <a:spcAft>
                <a:spcPts val="0"/>
              </a:spcAft>
              <a:buSzPts val="1620"/>
              <a:buChar char="•"/>
              <a:defRPr/>
            </a:lvl6pPr>
            <a:lvl7pPr indent="-331470" lvl="6" marL="3200400" algn="l">
              <a:lnSpc>
                <a:spcPct val="100000"/>
              </a:lnSpc>
              <a:spcBef>
                <a:spcPts val="4200"/>
              </a:spcBef>
              <a:spcAft>
                <a:spcPts val="0"/>
              </a:spcAft>
              <a:buSzPts val="1620"/>
              <a:buChar char="•"/>
              <a:defRPr/>
            </a:lvl7pPr>
            <a:lvl8pPr indent="-331470" lvl="7" marL="3657600" algn="l">
              <a:lnSpc>
                <a:spcPct val="100000"/>
              </a:lnSpc>
              <a:spcBef>
                <a:spcPts val="4200"/>
              </a:spcBef>
              <a:spcAft>
                <a:spcPts val="0"/>
              </a:spcAft>
              <a:buSzPts val="1620"/>
              <a:buChar char="•"/>
              <a:defRPr/>
            </a:lvl8pPr>
            <a:lvl9pPr indent="-331470" lvl="8" marL="4114800" algn="l">
              <a:lnSpc>
                <a:spcPct val="100000"/>
              </a:lnSpc>
              <a:spcBef>
                <a:spcPts val="4200"/>
              </a:spcBef>
              <a:spcAft>
                <a:spcPts val="0"/>
              </a:spcAft>
              <a:buSzPts val="1620"/>
              <a:buChar char="•"/>
              <a:defRPr/>
            </a:lvl9pPr>
          </a:lstStyle>
          <a:p/>
        </p:txBody>
      </p:sp>
      <p:sp>
        <p:nvSpPr>
          <p:cNvPr id="48" name="Google Shape;48;p10"/>
          <p:cNvSpPr txBox="1"/>
          <p:nvPr>
            <p:ph idx="12" type="sldNum"/>
          </p:nvPr>
        </p:nvSpPr>
        <p:spPr>
          <a:xfrm>
            <a:off x="6311897" y="9258299"/>
            <a:ext cx="352045" cy="419101"/>
          </a:xfrm>
          <a:prstGeom prst="rect">
            <a:avLst/>
          </a:prstGeom>
          <a:noFill/>
          <a:ln>
            <a:noFill/>
          </a:ln>
        </p:spPr>
        <p:txBody>
          <a:bodyPr anchorCtr="0" anchor="ctr" bIns="50800" lIns="50800" spcFirstLastPara="1" rIns="50800" wrap="square" tIns="50800">
            <a:noAutofit/>
          </a:bodyPr>
          <a:lstStyle>
            <a:lvl1pPr indent="0" lvl="0" marL="0" algn="ctr">
              <a:lnSpc>
                <a:spcPct val="100000"/>
              </a:lnSpc>
              <a:spcBef>
                <a:spcPts val="0"/>
              </a:spcBef>
              <a:spcAft>
                <a:spcPts val="0"/>
              </a:spcAft>
              <a:buClr>
                <a:srgbClr val="FFFFFF"/>
              </a:buClr>
              <a:buSzPts val="1800"/>
              <a:buFont typeface="Avenir"/>
              <a:buNone/>
              <a:defRPr sz="1800"/>
            </a:lvl1pPr>
            <a:lvl2pPr indent="0" lvl="1" marL="0" algn="ctr">
              <a:lnSpc>
                <a:spcPct val="100000"/>
              </a:lnSpc>
              <a:spcBef>
                <a:spcPts val="0"/>
              </a:spcBef>
              <a:spcAft>
                <a:spcPts val="0"/>
              </a:spcAft>
              <a:buClr>
                <a:srgbClr val="FFFFFF"/>
              </a:buClr>
              <a:buSzPts val="1800"/>
              <a:buFont typeface="Avenir"/>
              <a:buNone/>
              <a:defRPr sz="1800"/>
            </a:lvl2pPr>
            <a:lvl3pPr indent="0" lvl="2" marL="0" algn="ctr">
              <a:lnSpc>
                <a:spcPct val="100000"/>
              </a:lnSpc>
              <a:spcBef>
                <a:spcPts val="0"/>
              </a:spcBef>
              <a:spcAft>
                <a:spcPts val="0"/>
              </a:spcAft>
              <a:buClr>
                <a:srgbClr val="FFFFFF"/>
              </a:buClr>
              <a:buSzPts val="1800"/>
              <a:buFont typeface="Avenir"/>
              <a:buNone/>
              <a:defRPr sz="1800"/>
            </a:lvl3pPr>
            <a:lvl4pPr indent="0" lvl="3" marL="0" algn="ctr">
              <a:lnSpc>
                <a:spcPct val="100000"/>
              </a:lnSpc>
              <a:spcBef>
                <a:spcPts val="0"/>
              </a:spcBef>
              <a:spcAft>
                <a:spcPts val="0"/>
              </a:spcAft>
              <a:buClr>
                <a:srgbClr val="FFFFFF"/>
              </a:buClr>
              <a:buSzPts val="1800"/>
              <a:buFont typeface="Avenir"/>
              <a:buNone/>
              <a:defRPr sz="1800"/>
            </a:lvl4pPr>
            <a:lvl5pPr indent="0" lvl="4" marL="0" algn="ctr">
              <a:lnSpc>
                <a:spcPct val="100000"/>
              </a:lnSpc>
              <a:spcBef>
                <a:spcPts val="0"/>
              </a:spcBef>
              <a:spcAft>
                <a:spcPts val="0"/>
              </a:spcAft>
              <a:buClr>
                <a:srgbClr val="FFFFFF"/>
              </a:buClr>
              <a:buSzPts val="1800"/>
              <a:buFont typeface="Avenir"/>
              <a:buNone/>
              <a:defRPr sz="1800"/>
            </a:lvl5pPr>
            <a:lvl6pPr indent="0" lvl="5" marL="0" algn="ctr">
              <a:lnSpc>
                <a:spcPct val="100000"/>
              </a:lnSpc>
              <a:spcBef>
                <a:spcPts val="0"/>
              </a:spcBef>
              <a:spcAft>
                <a:spcPts val="0"/>
              </a:spcAft>
              <a:buClr>
                <a:srgbClr val="FFFFFF"/>
              </a:buClr>
              <a:buSzPts val="1800"/>
              <a:buFont typeface="Avenir"/>
              <a:buNone/>
              <a:defRPr sz="1800"/>
            </a:lvl6pPr>
            <a:lvl7pPr indent="0" lvl="6" marL="0" algn="ctr">
              <a:lnSpc>
                <a:spcPct val="100000"/>
              </a:lnSpc>
              <a:spcBef>
                <a:spcPts val="0"/>
              </a:spcBef>
              <a:spcAft>
                <a:spcPts val="0"/>
              </a:spcAft>
              <a:buClr>
                <a:srgbClr val="FFFFFF"/>
              </a:buClr>
              <a:buSzPts val="1800"/>
              <a:buFont typeface="Avenir"/>
              <a:buNone/>
              <a:defRPr sz="1800"/>
            </a:lvl7pPr>
            <a:lvl8pPr indent="0" lvl="7" marL="0" algn="ctr">
              <a:lnSpc>
                <a:spcPct val="100000"/>
              </a:lnSpc>
              <a:spcBef>
                <a:spcPts val="0"/>
              </a:spcBef>
              <a:spcAft>
                <a:spcPts val="0"/>
              </a:spcAft>
              <a:buClr>
                <a:srgbClr val="FFFFFF"/>
              </a:buClr>
              <a:buSzPts val="1800"/>
              <a:buFont typeface="Avenir"/>
              <a:buNone/>
              <a:defRPr sz="1800"/>
            </a:lvl8pPr>
            <a:lvl9pPr indent="0" lvl="8" marL="0" algn="ctr">
              <a:lnSpc>
                <a:spcPct val="100000"/>
              </a:lnSpc>
              <a:spcBef>
                <a:spcPts val="0"/>
              </a:spcBef>
              <a:spcAft>
                <a:spcPts val="0"/>
              </a:spcAft>
              <a:buClr>
                <a:srgbClr val="FFFFFF"/>
              </a:buClr>
              <a:buSzPts val="1800"/>
              <a:buFont typeface="Avenir"/>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60400" y="609600"/>
            <a:ext cx="11684000" cy="1422400"/>
          </a:xfrm>
          <a:prstGeom prst="rect">
            <a:avLst/>
          </a:prstGeom>
          <a:noFill/>
          <a:ln>
            <a:noFill/>
          </a:ln>
        </p:spPr>
        <p:txBody>
          <a:bodyPr anchorCtr="0" anchor="t" bIns="50800" lIns="50800" spcFirstLastPara="1" rIns="50800" wrap="square" tIns="50800">
            <a:noAutofit/>
          </a:bodyPr>
          <a:lstStyle>
            <a:lvl1pPr lvl="0" marR="0" rtl="0" algn="l">
              <a:lnSpc>
                <a:spcPct val="100000"/>
              </a:lnSpc>
              <a:spcBef>
                <a:spcPts val="0"/>
              </a:spcBef>
              <a:spcAft>
                <a:spcPts val="0"/>
              </a:spcAft>
              <a:buClr>
                <a:srgbClr val="FFFFFF"/>
              </a:buClr>
              <a:buSzPts val="4500"/>
              <a:buFont typeface="Avenir"/>
              <a:buNone/>
              <a:defRPr b="0" i="0" sz="4500" u="none" cap="none" strike="noStrike">
                <a:solidFill>
                  <a:srgbClr val="FFFFFF"/>
                </a:solidFill>
                <a:latin typeface="Avenir"/>
                <a:ea typeface="Avenir"/>
                <a:cs typeface="Avenir"/>
                <a:sym typeface="Avenir"/>
              </a:defRPr>
            </a:lvl1pPr>
            <a:lvl2pPr lvl="1" marR="0" rtl="0" algn="l">
              <a:lnSpc>
                <a:spcPct val="100000"/>
              </a:lnSpc>
              <a:spcBef>
                <a:spcPts val="0"/>
              </a:spcBef>
              <a:spcAft>
                <a:spcPts val="0"/>
              </a:spcAft>
              <a:buClr>
                <a:srgbClr val="FFFFFF"/>
              </a:buClr>
              <a:buSzPts val="4500"/>
              <a:buFont typeface="Avenir"/>
              <a:buNone/>
              <a:defRPr b="0" i="0" sz="4500" u="none" cap="none" strike="noStrike">
                <a:solidFill>
                  <a:srgbClr val="FFFFFF"/>
                </a:solidFill>
                <a:latin typeface="Avenir"/>
                <a:ea typeface="Avenir"/>
                <a:cs typeface="Avenir"/>
                <a:sym typeface="Avenir"/>
              </a:defRPr>
            </a:lvl2pPr>
            <a:lvl3pPr lvl="2" marR="0" rtl="0" algn="l">
              <a:lnSpc>
                <a:spcPct val="100000"/>
              </a:lnSpc>
              <a:spcBef>
                <a:spcPts val="0"/>
              </a:spcBef>
              <a:spcAft>
                <a:spcPts val="0"/>
              </a:spcAft>
              <a:buClr>
                <a:srgbClr val="FFFFFF"/>
              </a:buClr>
              <a:buSzPts val="4500"/>
              <a:buFont typeface="Avenir"/>
              <a:buNone/>
              <a:defRPr b="0" i="0" sz="4500" u="none" cap="none" strike="noStrike">
                <a:solidFill>
                  <a:srgbClr val="FFFFFF"/>
                </a:solidFill>
                <a:latin typeface="Avenir"/>
                <a:ea typeface="Avenir"/>
                <a:cs typeface="Avenir"/>
                <a:sym typeface="Avenir"/>
              </a:defRPr>
            </a:lvl3pPr>
            <a:lvl4pPr lvl="3" marR="0" rtl="0" algn="l">
              <a:lnSpc>
                <a:spcPct val="100000"/>
              </a:lnSpc>
              <a:spcBef>
                <a:spcPts val="0"/>
              </a:spcBef>
              <a:spcAft>
                <a:spcPts val="0"/>
              </a:spcAft>
              <a:buClr>
                <a:srgbClr val="FFFFFF"/>
              </a:buClr>
              <a:buSzPts val="4500"/>
              <a:buFont typeface="Avenir"/>
              <a:buNone/>
              <a:defRPr b="0" i="0" sz="4500" u="none" cap="none" strike="noStrike">
                <a:solidFill>
                  <a:srgbClr val="FFFFFF"/>
                </a:solidFill>
                <a:latin typeface="Avenir"/>
                <a:ea typeface="Avenir"/>
                <a:cs typeface="Avenir"/>
                <a:sym typeface="Avenir"/>
              </a:defRPr>
            </a:lvl4pPr>
            <a:lvl5pPr lvl="4" marR="0" rtl="0" algn="l">
              <a:lnSpc>
                <a:spcPct val="100000"/>
              </a:lnSpc>
              <a:spcBef>
                <a:spcPts val="0"/>
              </a:spcBef>
              <a:spcAft>
                <a:spcPts val="0"/>
              </a:spcAft>
              <a:buClr>
                <a:srgbClr val="FFFFFF"/>
              </a:buClr>
              <a:buSzPts val="4500"/>
              <a:buFont typeface="Avenir"/>
              <a:buNone/>
              <a:defRPr b="0" i="0" sz="4500" u="none" cap="none" strike="noStrike">
                <a:solidFill>
                  <a:srgbClr val="FFFFFF"/>
                </a:solidFill>
                <a:latin typeface="Avenir"/>
                <a:ea typeface="Avenir"/>
                <a:cs typeface="Avenir"/>
                <a:sym typeface="Avenir"/>
              </a:defRPr>
            </a:lvl5pPr>
            <a:lvl6pPr lvl="5" marR="0" rtl="0" algn="l">
              <a:lnSpc>
                <a:spcPct val="100000"/>
              </a:lnSpc>
              <a:spcBef>
                <a:spcPts val="0"/>
              </a:spcBef>
              <a:spcAft>
                <a:spcPts val="0"/>
              </a:spcAft>
              <a:buClr>
                <a:srgbClr val="FFFFFF"/>
              </a:buClr>
              <a:buSzPts val="4500"/>
              <a:buFont typeface="Avenir"/>
              <a:buNone/>
              <a:defRPr b="0" i="0" sz="4500" u="none" cap="none" strike="noStrike">
                <a:solidFill>
                  <a:srgbClr val="FFFFFF"/>
                </a:solidFill>
                <a:latin typeface="Avenir"/>
                <a:ea typeface="Avenir"/>
                <a:cs typeface="Avenir"/>
                <a:sym typeface="Avenir"/>
              </a:defRPr>
            </a:lvl6pPr>
            <a:lvl7pPr lvl="6" marR="0" rtl="0" algn="l">
              <a:lnSpc>
                <a:spcPct val="100000"/>
              </a:lnSpc>
              <a:spcBef>
                <a:spcPts val="0"/>
              </a:spcBef>
              <a:spcAft>
                <a:spcPts val="0"/>
              </a:spcAft>
              <a:buClr>
                <a:srgbClr val="FFFFFF"/>
              </a:buClr>
              <a:buSzPts val="4500"/>
              <a:buFont typeface="Avenir"/>
              <a:buNone/>
              <a:defRPr b="0" i="0" sz="4500" u="none" cap="none" strike="noStrike">
                <a:solidFill>
                  <a:srgbClr val="FFFFFF"/>
                </a:solidFill>
                <a:latin typeface="Avenir"/>
                <a:ea typeface="Avenir"/>
                <a:cs typeface="Avenir"/>
                <a:sym typeface="Avenir"/>
              </a:defRPr>
            </a:lvl7pPr>
            <a:lvl8pPr lvl="7" marR="0" rtl="0" algn="l">
              <a:lnSpc>
                <a:spcPct val="100000"/>
              </a:lnSpc>
              <a:spcBef>
                <a:spcPts val="0"/>
              </a:spcBef>
              <a:spcAft>
                <a:spcPts val="0"/>
              </a:spcAft>
              <a:buClr>
                <a:srgbClr val="FFFFFF"/>
              </a:buClr>
              <a:buSzPts val="4500"/>
              <a:buFont typeface="Avenir"/>
              <a:buNone/>
              <a:defRPr b="0" i="0" sz="4500" u="none" cap="none" strike="noStrike">
                <a:solidFill>
                  <a:srgbClr val="FFFFFF"/>
                </a:solidFill>
                <a:latin typeface="Avenir"/>
                <a:ea typeface="Avenir"/>
                <a:cs typeface="Avenir"/>
                <a:sym typeface="Avenir"/>
              </a:defRPr>
            </a:lvl8pPr>
            <a:lvl9pPr lvl="8" marR="0" rtl="0" algn="l">
              <a:lnSpc>
                <a:spcPct val="100000"/>
              </a:lnSpc>
              <a:spcBef>
                <a:spcPts val="0"/>
              </a:spcBef>
              <a:spcAft>
                <a:spcPts val="0"/>
              </a:spcAft>
              <a:buClr>
                <a:srgbClr val="FFFFFF"/>
              </a:buClr>
              <a:buSzPts val="4500"/>
              <a:buFont typeface="Avenir"/>
              <a:buNone/>
              <a:defRPr b="0" i="0" sz="4500" u="none" cap="none" strike="noStrike">
                <a:solidFill>
                  <a:srgbClr val="FFFFFF"/>
                </a:solidFill>
                <a:latin typeface="Avenir"/>
                <a:ea typeface="Avenir"/>
                <a:cs typeface="Avenir"/>
                <a:sym typeface="Avenir"/>
              </a:defRPr>
            </a:lvl9pPr>
          </a:lstStyle>
          <a:p/>
        </p:txBody>
      </p:sp>
      <p:sp>
        <p:nvSpPr>
          <p:cNvPr id="7" name="Google Shape;7;p1"/>
          <p:cNvSpPr txBox="1"/>
          <p:nvPr>
            <p:ph idx="1" type="body"/>
          </p:nvPr>
        </p:nvSpPr>
        <p:spPr>
          <a:xfrm>
            <a:off x="660400" y="2019300"/>
            <a:ext cx="11684000" cy="6718300"/>
          </a:xfrm>
          <a:prstGeom prst="rect">
            <a:avLst/>
          </a:prstGeom>
          <a:noFill/>
          <a:ln>
            <a:noFill/>
          </a:ln>
        </p:spPr>
        <p:txBody>
          <a:bodyPr anchorCtr="0" anchor="ctr" bIns="50800" lIns="50800" spcFirstLastPara="1" rIns="50800" wrap="square" tIns="50800">
            <a:noAutofit/>
          </a:bodyPr>
          <a:lstStyle>
            <a:lvl1pPr indent="-434340" lvl="0" marL="457200"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1pPr>
            <a:lvl2pPr indent="-434340" lvl="1" marL="914400"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2pPr>
            <a:lvl3pPr indent="-434339" lvl="2" marL="1371600"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3pPr>
            <a:lvl4pPr indent="-434339" lvl="3" marL="1828800"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4pPr>
            <a:lvl5pPr indent="-434339" lvl="4" marL="2286000"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5pPr>
            <a:lvl6pPr indent="-434339" lvl="5" marL="2743200"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6pPr>
            <a:lvl7pPr indent="-434339" lvl="6" marL="3200400"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7pPr>
            <a:lvl8pPr indent="-434339" lvl="7" marL="3657600"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8pPr>
            <a:lvl9pPr indent="-434340" lvl="8" marL="4114800" marR="0" rtl="0" algn="l">
              <a:lnSpc>
                <a:spcPct val="100000"/>
              </a:lnSpc>
              <a:spcBef>
                <a:spcPts val="4200"/>
              </a:spcBef>
              <a:spcAft>
                <a:spcPts val="0"/>
              </a:spcAft>
              <a:buClr>
                <a:srgbClr val="646464"/>
              </a:buClr>
              <a:buSzPts val="3240"/>
              <a:buFont typeface="Avenir"/>
              <a:buChar char="•"/>
              <a:defRPr b="0" i="0" sz="3600" u="none" cap="none" strike="noStrike">
                <a:solidFill>
                  <a:srgbClr val="FFFFFF"/>
                </a:solidFill>
                <a:latin typeface="Avenir"/>
                <a:ea typeface="Avenir"/>
                <a:cs typeface="Avenir"/>
                <a:sym typeface="Avenir"/>
              </a:defRPr>
            </a:lvl9pPr>
          </a:lstStyle>
          <a:p/>
        </p:txBody>
      </p:sp>
      <p:sp>
        <p:nvSpPr>
          <p:cNvPr id="8" name="Google Shape;8;p1"/>
          <p:cNvSpPr txBox="1"/>
          <p:nvPr>
            <p:ph idx="12" type="sldNum"/>
          </p:nvPr>
        </p:nvSpPr>
        <p:spPr>
          <a:xfrm>
            <a:off x="6311897" y="9258299"/>
            <a:ext cx="352045" cy="419101"/>
          </a:xfrm>
          <a:prstGeom prst="rect">
            <a:avLst/>
          </a:prstGeom>
          <a:noFill/>
          <a:ln>
            <a:noFill/>
          </a:ln>
        </p:spPr>
        <p:txBody>
          <a:bodyPr anchorCtr="0" anchor="ctr"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1pPr>
            <a:lvl2pPr indent="0" lvl="1" marL="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0" lvl="2" marL="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0" lvl="3" marL="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0" lvl="4" marL="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0" lvl="5" marL="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0" lvl="6" marL="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0" lvl="7" marL="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0" lvl="8" marL="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0.jpg"/><Relationship Id="rId4" Type="http://schemas.openxmlformats.org/officeDocument/2006/relationships/image" Target="../media/image16.jpg"/><Relationship Id="rId5" Type="http://schemas.openxmlformats.org/officeDocument/2006/relationships/image" Target="../media/image22.jpg"/><Relationship Id="rId6" Type="http://schemas.openxmlformats.org/officeDocument/2006/relationships/image" Target="../media/image17.jpg"/><Relationship Id="rId7" Type="http://schemas.openxmlformats.org/officeDocument/2006/relationships/image" Target="../media/image19.jpg"/><Relationship Id="rId8"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3.jp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5.jpg"/><Relationship Id="rId7" Type="http://schemas.openxmlformats.org/officeDocument/2006/relationships/image" Target="../media/image2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3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8.jpg"/><Relationship Id="rId5" Type="http://schemas.openxmlformats.org/officeDocument/2006/relationships/image" Target="../media/image2.jpg"/><Relationship Id="rId6" Type="http://schemas.openxmlformats.org/officeDocument/2006/relationships/image" Target="../media/image4.jpg"/><Relationship Id="rId7"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6.jpg"/><Relationship Id="rId5" Type="http://schemas.openxmlformats.org/officeDocument/2006/relationships/image" Target="../media/image11.jpg"/><Relationship Id="rId6" Type="http://schemas.openxmlformats.org/officeDocument/2006/relationships/image" Target="../media/image12.png"/><Relationship Id="rId7"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18.jpg"/><Relationship Id="rId5" Type="http://schemas.openxmlformats.org/officeDocument/2006/relationships/image" Target="../media/image10.jpg"/><Relationship Id="rId6" Type="http://schemas.openxmlformats.org/officeDocument/2006/relationships/image" Target="../media/image32.png"/><Relationship Id="rId7"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68" name="Shape 68"/>
        <p:cNvGrpSpPr/>
        <p:nvPr/>
      </p:nvGrpSpPr>
      <p:grpSpPr>
        <a:xfrm>
          <a:off x="0" y="0"/>
          <a:ext cx="0" cy="0"/>
          <a:chOff x="0" y="0"/>
          <a:chExt cx="0" cy="0"/>
        </a:xfrm>
      </p:grpSpPr>
      <p:sp>
        <p:nvSpPr>
          <p:cNvPr id="69" name="Google Shape;69;p16"/>
          <p:cNvSpPr txBox="1"/>
          <p:nvPr>
            <p:ph idx="4294967295" type="ctrTitle"/>
          </p:nvPr>
        </p:nvSpPr>
        <p:spPr>
          <a:xfrm>
            <a:off x="7920030" y="1718733"/>
            <a:ext cx="4132991" cy="547358"/>
          </a:xfrm>
          <a:prstGeom prst="rect">
            <a:avLst/>
          </a:prstGeom>
          <a:noFill/>
          <a:ln>
            <a:noFill/>
          </a:ln>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42"/>
              <a:buFont typeface="Avenir"/>
              <a:buNone/>
            </a:pPr>
            <a:r>
              <a:rPr lang="en-US" sz="2542"/>
              <a:t>FinApp</a:t>
            </a:r>
            <a:r>
              <a:rPr b="0" i="0" lang="en-US" sz="2542" u="none" cap="none" strike="noStrike">
                <a:solidFill>
                  <a:srgbClr val="FFFFFF"/>
                </a:solidFill>
                <a:latin typeface="Avenir"/>
                <a:ea typeface="Avenir"/>
                <a:cs typeface="Avenir"/>
                <a:sym typeface="Avenir"/>
              </a:rPr>
              <a:t> 201</a:t>
            </a:r>
            <a:r>
              <a:rPr lang="en-US" sz="2542"/>
              <a:t>9</a:t>
            </a:r>
            <a:endParaRPr/>
          </a:p>
        </p:txBody>
      </p:sp>
      <p:pic>
        <p:nvPicPr>
          <p:cNvPr descr="LFLogowhite.png" id="70" name="Google Shape;70;p16"/>
          <p:cNvPicPr preferRelativeResize="0"/>
          <p:nvPr/>
        </p:nvPicPr>
        <p:blipFill rotWithShape="1">
          <a:blip r:embed="rId4">
            <a:alphaModFix/>
          </a:blip>
          <a:srcRect b="0" l="0" r="0" t="0"/>
          <a:stretch/>
        </p:blipFill>
        <p:spPr>
          <a:xfrm>
            <a:off x="7246077" y="312075"/>
            <a:ext cx="5480897" cy="127354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descr="Image" id="132" name="Google Shape;132;p25"/>
          <p:cNvPicPr preferRelativeResize="0"/>
          <p:nvPr>
            <p:ph idx="2" type="pic"/>
          </p:nvPr>
        </p:nvPicPr>
        <p:blipFill rotWithShape="1">
          <a:blip r:embed="rId3">
            <a:alphaModFix/>
          </a:blip>
          <a:srcRect b="0" l="27777" r="27777" t="0"/>
          <a:stretch/>
        </p:blipFill>
        <p:spPr>
          <a:xfrm>
            <a:off x="6496050" y="6350"/>
            <a:ext cx="6502400" cy="9753600"/>
          </a:xfrm>
          <a:prstGeom prst="rect">
            <a:avLst/>
          </a:prstGeom>
          <a:noFill/>
          <a:ln>
            <a:noFill/>
          </a:ln>
        </p:spPr>
      </p:pic>
      <p:sp>
        <p:nvSpPr>
          <p:cNvPr id="133" name="Google Shape;133;p25"/>
          <p:cNvSpPr txBox="1"/>
          <p:nvPr>
            <p:ph type="title"/>
          </p:nvPr>
        </p:nvSpPr>
        <p:spPr>
          <a:xfrm>
            <a:off x="546100" y="4311650"/>
            <a:ext cx="5410200" cy="29845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Clr>
                <a:srgbClr val="FFFFFF"/>
              </a:buClr>
              <a:buSzPts val="3330"/>
              <a:buFont typeface="Avenir"/>
              <a:buNone/>
            </a:pPr>
            <a:r>
              <a:rPr lang="en-US" sz="3330"/>
              <a:t>TYPE 2:</a:t>
            </a:r>
            <a:endParaRPr/>
          </a:p>
          <a:p>
            <a:pPr indent="0" lvl="0" marL="0" rtl="0" algn="l">
              <a:lnSpc>
                <a:spcPct val="100000"/>
              </a:lnSpc>
              <a:spcBef>
                <a:spcPts val="0"/>
              </a:spcBef>
              <a:spcAft>
                <a:spcPts val="0"/>
              </a:spcAft>
              <a:buClr>
                <a:srgbClr val="FFFFFF"/>
              </a:buClr>
              <a:buSzPts val="3330"/>
              <a:buFont typeface="Avenir"/>
              <a:buNone/>
            </a:pPr>
            <a:r>
              <a:rPr lang="en-US" sz="3330"/>
              <a:t>PRESIDENT’S OFFICE</a:t>
            </a:r>
            <a:endParaRPr/>
          </a:p>
          <a:p>
            <a:pPr indent="0" lvl="0" marL="0" rtl="0" algn="l">
              <a:lnSpc>
                <a:spcPct val="100000"/>
              </a:lnSpc>
              <a:spcBef>
                <a:spcPts val="0"/>
              </a:spcBef>
              <a:spcAft>
                <a:spcPts val="0"/>
              </a:spcAft>
              <a:buClr>
                <a:srgbClr val="FFFFFF"/>
              </a:buClr>
              <a:buSzPts val="3330"/>
              <a:buFont typeface="Avenir"/>
              <a:buNone/>
            </a:pPr>
            <a:r>
              <a:t/>
            </a:r>
            <a:endParaRPr sz="3330"/>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descr="Image" id="138" name="Google Shape;138;p26"/>
          <p:cNvPicPr preferRelativeResize="0"/>
          <p:nvPr>
            <p:ph idx="2" type="pic"/>
          </p:nvPr>
        </p:nvPicPr>
        <p:blipFill rotWithShape="1">
          <a:blip r:embed="rId3">
            <a:alphaModFix/>
          </a:blip>
          <a:srcRect b="0" l="5625" r="5624" t="0"/>
          <a:stretch/>
        </p:blipFill>
        <p:spPr>
          <a:xfrm>
            <a:off x="6502400" y="4879052"/>
            <a:ext cx="6502400" cy="4876801"/>
          </a:xfrm>
          <a:prstGeom prst="rect">
            <a:avLst/>
          </a:prstGeom>
          <a:noFill/>
          <a:ln>
            <a:noFill/>
          </a:ln>
        </p:spPr>
      </p:pic>
      <p:pic>
        <p:nvPicPr>
          <p:cNvPr descr="Image" id="139" name="Google Shape;139;p26"/>
          <p:cNvPicPr preferRelativeResize="0"/>
          <p:nvPr>
            <p:ph idx="3" type="pic"/>
          </p:nvPr>
        </p:nvPicPr>
        <p:blipFill rotWithShape="1">
          <a:blip r:embed="rId4">
            <a:alphaModFix/>
          </a:blip>
          <a:srcRect b="0" l="5486" r="5486" t="0"/>
          <a:stretch/>
        </p:blipFill>
        <p:spPr>
          <a:xfrm>
            <a:off x="6502400" y="0"/>
            <a:ext cx="6502400" cy="4876800"/>
          </a:xfrm>
          <a:prstGeom prst="rect">
            <a:avLst/>
          </a:prstGeom>
          <a:noFill/>
          <a:ln>
            <a:noFill/>
          </a:ln>
        </p:spPr>
      </p:pic>
      <p:pic>
        <p:nvPicPr>
          <p:cNvPr descr="Image" id="140" name="Google Shape;140;p26"/>
          <p:cNvPicPr preferRelativeResize="0"/>
          <p:nvPr>
            <p:ph idx="4" type="pic"/>
          </p:nvPr>
        </p:nvPicPr>
        <p:blipFill rotWithShape="1">
          <a:blip r:embed="rId5">
            <a:alphaModFix/>
          </a:blip>
          <a:srcRect b="0" l="9090" r="46532" t="0"/>
          <a:stretch/>
        </p:blipFill>
        <p:spPr>
          <a:xfrm>
            <a:off x="0" y="0"/>
            <a:ext cx="6502400" cy="9753600"/>
          </a:xfrm>
          <a:prstGeom prst="rect">
            <a:avLst/>
          </a:prstGeom>
          <a:noFill/>
          <a:ln>
            <a:noFill/>
          </a:ln>
        </p:spPr>
      </p:pic>
      <p:pic>
        <p:nvPicPr>
          <p:cNvPr descr="Georgetown President John J. DeGioia sits and talks to Bradley Cooper and Blair Rich on stage in Gaston Hall." id="141" name="Google Shape;141;p26"/>
          <p:cNvPicPr preferRelativeResize="0"/>
          <p:nvPr/>
        </p:nvPicPr>
        <p:blipFill rotWithShape="1">
          <a:blip r:embed="rId6">
            <a:alphaModFix/>
          </a:blip>
          <a:srcRect b="0" l="24092" r="0" t="5660"/>
          <a:stretch/>
        </p:blipFill>
        <p:spPr>
          <a:xfrm>
            <a:off x="6502400" y="0"/>
            <a:ext cx="6502401" cy="5187951"/>
          </a:xfrm>
          <a:prstGeom prst="rect">
            <a:avLst/>
          </a:prstGeom>
          <a:noFill/>
          <a:ln>
            <a:noFill/>
          </a:ln>
        </p:spPr>
      </p:pic>
      <p:pic>
        <p:nvPicPr>
          <p:cNvPr descr="Iván Duque Márquez" id="142" name="Google Shape;142;p26"/>
          <p:cNvPicPr preferRelativeResize="0"/>
          <p:nvPr/>
        </p:nvPicPr>
        <p:blipFill>
          <a:blip r:embed="rId7">
            <a:alphaModFix/>
          </a:blip>
          <a:stretch>
            <a:fillRect/>
          </a:stretch>
        </p:blipFill>
        <p:spPr>
          <a:xfrm>
            <a:off x="6502400" y="5012150"/>
            <a:ext cx="6502399" cy="4877985"/>
          </a:xfrm>
          <a:prstGeom prst="rect">
            <a:avLst/>
          </a:prstGeom>
          <a:noFill/>
          <a:ln>
            <a:noFill/>
          </a:ln>
        </p:spPr>
      </p:pic>
      <p:pic>
        <p:nvPicPr>
          <p:cNvPr descr="Hillary Rodham Clinton waves to members of he audience seated in the balcony of Gaston Hall." id="143" name="Google Shape;143;p26"/>
          <p:cNvPicPr preferRelativeResize="0"/>
          <p:nvPr/>
        </p:nvPicPr>
        <p:blipFill rotWithShape="1">
          <a:blip r:embed="rId8">
            <a:alphaModFix/>
          </a:blip>
          <a:srcRect b="11535" l="0" r="0" t="0"/>
          <a:stretch/>
        </p:blipFill>
        <p:spPr>
          <a:xfrm>
            <a:off x="-162125" y="0"/>
            <a:ext cx="6664525" cy="9890126"/>
          </a:xfrm>
          <a:prstGeom prst="rect">
            <a:avLst/>
          </a:prstGeom>
          <a:noFill/>
          <a:ln cap="flat" cmpd="sng" w="9525">
            <a:solidFill>
              <a:srgbClr val="000000"/>
            </a:solidFill>
            <a:prstDash val="solid"/>
            <a:miter lim="8000"/>
            <a:headEnd len="sm" w="sm" type="none"/>
            <a:tailEnd len="sm" w="sm" type="none"/>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descr="Image" id="148" name="Google Shape;148;p27"/>
          <p:cNvPicPr preferRelativeResize="0"/>
          <p:nvPr>
            <p:ph idx="2" type="pic"/>
          </p:nvPr>
        </p:nvPicPr>
        <p:blipFill rotWithShape="1">
          <a:blip r:embed="rId3">
            <a:alphaModFix/>
          </a:blip>
          <a:srcRect b="0" l="20520" r="34558" t="0"/>
          <a:stretch/>
        </p:blipFill>
        <p:spPr>
          <a:xfrm>
            <a:off x="6496050" y="6350"/>
            <a:ext cx="6502400" cy="9753600"/>
          </a:xfrm>
          <a:prstGeom prst="rect">
            <a:avLst/>
          </a:prstGeom>
          <a:noFill/>
          <a:ln>
            <a:noFill/>
          </a:ln>
        </p:spPr>
      </p:pic>
      <p:sp>
        <p:nvSpPr>
          <p:cNvPr id="149" name="Google Shape;149;p27"/>
          <p:cNvSpPr txBox="1"/>
          <p:nvPr>
            <p:ph type="title"/>
          </p:nvPr>
        </p:nvSpPr>
        <p:spPr>
          <a:xfrm>
            <a:off x="546100" y="4311650"/>
            <a:ext cx="5410200" cy="29845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Clr>
                <a:srgbClr val="FFFFFF"/>
              </a:buClr>
              <a:buSzPts val="4140"/>
              <a:buFont typeface="Avenir"/>
              <a:buNone/>
            </a:pPr>
            <a:r>
              <a:rPr lang="en-US" sz="4140"/>
              <a:t>TYPE 3:</a:t>
            </a:r>
            <a:endParaRPr/>
          </a:p>
          <a:p>
            <a:pPr indent="0" lvl="0" marL="0" rtl="0" algn="l">
              <a:lnSpc>
                <a:spcPct val="100000"/>
              </a:lnSpc>
              <a:spcBef>
                <a:spcPts val="0"/>
              </a:spcBef>
              <a:spcAft>
                <a:spcPts val="0"/>
              </a:spcAft>
              <a:buClr>
                <a:srgbClr val="FFFFFF"/>
              </a:buClr>
              <a:buSzPts val="4140"/>
              <a:buFont typeface="Avenir"/>
              <a:buNone/>
            </a:pPr>
            <a:r>
              <a:rPr lang="en-US" sz="4140"/>
              <a:t>COSPONSORING</a:t>
            </a:r>
            <a:endParaRPr/>
          </a:p>
          <a:p>
            <a:pPr indent="0" lvl="0" marL="0" rtl="0" algn="l">
              <a:lnSpc>
                <a:spcPct val="100000"/>
              </a:lnSpc>
              <a:spcBef>
                <a:spcPts val="0"/>
              </a:spcBef>
              <a:spcAft>
                <a:spcPts val="0"/>
              </a:spcAft>
              <a:buClr>
                <a:srgbClr val="FFFFFF"/>
              </a:buClr>
              <a:buSzPts val="4140"/>
              <a:buFont typeface="Avenir"/>
              <a:buNone/>
            </a:pPr>
            <a:r>
              <a:t/>
            </a:r>
            <a:endParaRPr sz="4140"/>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descr="Image" id="154" name="Google Shape;154;p28"/>
          <p:cNvPicPr preferRelativeResize="0"/>
          <p:nvPr>
            <p:ph idx="2" type="pic"/>
          </p:nvPr>
        </p:nvPicPr>
        <p:blipFill rotWithShape="1">
          <a:blip r:embed="rId3">
            <a:alphaModFix/>
          </a:blip>
          <a:srcRect b="0" l="5566" r="5565" t="0"/>
          <a:stretch/>
        </p:blipFill>
        <p:spPr>
          <a:xfrm>
            <a:off x="6502400" y="4879052"/>
            <a:ext cx="6502400" cy="4876801"/>
          </a:xfrm>
          <a:prstGeom prst="rect">
            <a:avLst/>
          </a:prstGeom>
          <a:noFill/>
          <a:ln>
            <a:noFill/>
          </a:ln>
        </p:spPr>
      </p:pic>
      <p:pic>
        <p:nvPicPr>
          <p:cNvPr descr="Image" id="155" name="Google Shape;155;p28"/>
          <p:cNvPicPr preferRelativeResize="0"/>
          <p:nvPr>
            <p:ph idx="3" type="pic"/>
          </p:nvPr>
        </p:nvPicPr>
        <p:blipFill rotWithShape="1">
          <a:blip r:embed="rId4">
            <a:alphaModFix/>
          </a:blip>
          <a:srcRect b="0" l="5554" r="5555" t="0"/>
          <a:stretch/>
        </p:blipFill>
        <p:spPr>
          <a:xfrm>
            <a:off x="6502400" y="0"/>
            <a:ext cx="6502400" cy="4876800"/>
          </a:xfrm>
          <a:prstGeom prst="rect">
            <a:avLst/>
          </a:prstGeom>
          <a:noFill/>
          <a:ln>
            <a:noFill/>
          </a:ln>
        </p:spPr>
      </p:pic>
      <p:pic>
        <p:nvPicPr>
          <p:cNvPr descr="Image" id="156" name="Google Shape;156;p28"/>
          <p:cNvPicPr preferRelativeResize="0"/>
          <p:nvPr>
            <p:ph idx="4" type="pic"/>
          </p:nvPr>
        </p:nvPicPr>
        <p:blipFill rotWithShape="1">
          <a:blip r:embed="rId5">
            <a:alphaModFix/>
          </a:blip>
          <a:srcRect b="0" l="0" r="0" t="0"/>
          <a:stretch/>
        </p:blipFill>
        <p:spPr>
          <a:xfrm>
            <a:off x="0" y="0"/>
            <a:ext cx="6502400" cy="9753600"/>
          </a:xfrm>
          <a:prstGeom prst="rect">
            <a:avLst/>
          </a:prstGeom>
          <a:noFill/>
          <a:ln>
            <a:noFill/>
          </a:ln>
        </p:spPr>
      </p:pic>
      <p:pic>
        <p:nvPicPr>
          <p:cNvPr id="157" name="Google Shape;157;p28"/>
          <p:cNvPicPr preferRelativeResize="0"/>
          <p:nvPr/>
        </p:nvPicPr>
        <p:blipFill rotWithShape="1">
          <a:blip r:embed="rId6">
            <a:alphaModFix/>
          </a:blip>
          <a:srcRect b="54879" l="0" r="33279" t="0"/>
          <a:stretch/>
        </p:blipFill>
        <p:spPr>
          <a:xfrm rot="-5400000">
            <a:off x="7160512" y="3880638"/>
            <a:ext cx="5186200" cy="6492923"/>
          </a:xfrm>
          <a:prstGeom prst="rect">
            <a:avLst/>
          </a:prstGeom>
          <a:noFill/>
          <a:ln>
            <a:noFill/>
          </a:ln>
        </p:spPr>
      </p:pic>
      <p:pic>
        <p:nvPicPr>
          <p:cNvPr descr="Marc Howard, Max Adler, Valentino Dixon, Isobella Goonetillake, Julie Fragonas and Naoya Johnson in Gaston Hall" id="158" name="Google Shape;158;p28"/>
          <p:cNvPicPr preferRelativeResize="0"/>
          <p:nvPr/>
        </p:nvPicPr>
        <p:blipFill rotWithShape="1">
          <a:blip r:embed="rId7">
            <a:alphaModFix/>
          </a:blip>
          <a:srcRect b="5687" l="35979" r="0" t="0"/>
          <a:stretch/>
        </p:blipFill>
        <p:spPr>
          <a:xfrm>
            <a:off x="6502400" y="0"/>
            <a:ext cx="6502401" cy="5186200"/>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660400" y="609600"/>
            <a:ext cx="11684000" cy="14224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Clr>
                <a:srgbClr val="FFFFFF"/>
              </a:buClr>
              <a:buSzPts val="4500"/>
              <a:buFont typeface="Avenir"/>
              <a:buNone/>
            </a:pPr>
            <a:r>
              <a:rPr lang="en-US"/>
              <a:t>Co-Sponsorship Requests</a:t>
            </a:r>
            <a:endParaRPr/>
          </a:p>
        </p:txBody>
      </p:sp>
      <p:sp>
        <p:nvSpPr>
          <p:cNvPr id="164" name="Google Shape;164;p29"/>
          <p:cNvSpPr txBox="1"/>
          <p:nvPr>
            <p:ph idx="1" type="body"/>
          </p:nvPr>
        </p:nvSpPr>
        <p:spPr>
          <a:xfrm>
            <a:off x="660400" y="2655350"/>
            <a:ext cx="11684100" cy="6082200"/>
          </a:xfrm>
          <a:prstGeom prst="rect">
            <a:avLst/>
          </a:prstGeom>
          <a:noFill/>
          <a:ln>
            <a:noFill/>
          </a:ln>
        </p:spPr>
        <p:txBody>
          <a:bodyPr anchorCtr="0" anchor="ctr" bIns="50800" lIns="50800" spcFirstLastPara="1" rIns="50800" wrap="square" tIns="50800">
            <a:noAutofit/>
          </a:bodyPr>
          <a:lstStyle/>
          <a:p>
            <a:pPr indent="-469900" lvl="0" marL="469900" rtl="0" algn="l">
              <a:lnSpc>
                <a:spcPct val="100000"/>
              </a:lnSpc>
              <a:spcBef>
                <a:spcPts val="4200"/>
              </a:spcBef>
              <a:spcAft>
                <a:spcPts val="0"/>
              </a:spcAft>
              <a:buSzPts val="3240"/>
              <a:buFont typeface="Avenir"/>
              <a:buChar char="•"/>
            </a:pPr>
            <a:r>
              <a:rPr lang="en-US"/>
              <a:t>FY18: $24,500 requested &amp; $17,500 allocated</a:t>
            </a:r>
            <a:endParaRPr/>
          </a:p>
          <a:p>
            <a:pPr indent="-367030" lvl="0" marL="469900" rtl="0" algn="l">
              <a:lnSpc>
                <a:spcPct val="100000"/>
              </a:lnSpc>
              <a:spcBef>
                <a:spcPts val="4200"/>
              </a:spcBef>
              <a:spcAft>
                <a:spcPts val="0"/>
              </a:spcAft>
              <a:buSzPts val="1620"/>
              <a:buChar char="•"/>
            </a:pPr>
            <a:r>
              <a:rPr lang="en-US"/>
              <a:t>FY19:$62,112* requested &amp; $23,922 allocated </a:t>
            </a:r>
            <a:endParaRPr/>
          </a:p>
          <a:p>
            <a:pPr indent="-367030" lvl="0" marL="469900" rtl="0" algn="l">
              <a:lnSpc>
                <a:spcPct val="100000"/>
              </a:lnSpc>
              <a:spcBef>
                <a:spcPts val="4200"/>
              </a:spcBef>
              <a:spcAft>
                <a:spcPts val="0"/>
              </a:spcAft>
              <a:buSzPts val="1620"/>
              <a:buChar char="•"/>
            </a:pPr>
            <a:r>
              <a:rPr lang="en-US"/>
              <a:t>FY19: 14/17 organizations at least partially funded so on average we contribute $1,708 to every organization</a:t>
            </a:r>
            <a:endParaRPr/>
          </a:p>
          <a:p>
            <a:pPr indent="0" lvl="0" marL="0" rtl="0" algn="l">
              <a:lnSpc>
                <a:spcPct val="100000"/>
              </a:lnSpc>
              <a:spcBef>
                <a:spcPts val="4200"/>
              </a:spcBef>
              <a:spcAft>
                <a:spcPts val="0"/>
              </a:spcAft>
              <a:buNone/>
            </a:pPr>
            <a:r>
              <a:t/>
            </a:r>
            <a:endParaRPr/>
          </a:p>
          <a:p>
            <a:pPr indent="0" lvl="0" marL="0" rtl="0" algn="l">
              <a:lnSpc>
                <a:spcPct val="100000"/>
              </a:lnSpc>
              <a:spcBef>
                <a:spcPts val="4200"/>
              </a:spcBef>
              <a:spcAft>
                <a:spcPts val="0"/>
              </a:spcAft>
              <a:buNone/>
            </a:pPr>
            <a:r>
              <a:rPr lang="en-US" sz="1800"/>
              <a:t>*Please note the increase from our application submitted February 10, 2019 from $47,112 to $62,112 as we received an additional $15,000 in request at our February 12, 2019 Board meeting </a:t>
            </a:r>
            <a:endParaRPr sz="1800"/>
          </a:p>
          <a:p>
            <a:pPr indent="0" lvl="0" marL="469900" rtl="0" algn="l">
              <a:lnSpc>
                <a:spcPct val="100000"/>
              </a:lnSpc>
              <a:spcBef>
                <a:spcPts val="4200"/>
              </a:spcBef>
              <a:spcAft>
                <a:spcPts val="0"/>
              </a:spcAft>
              <a:buNone/>
            </a:pPr>
            <a:r>
              <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660400" y="609600"/>
            <a:ext cx="11684100" cy="1422300"/>
          </a:xfrm>
          <a:prstGeom prst="rect">
            <a:avLst/>
          </a:prstGeom>
        </p:spPr>
        <p:txBody>
          <a:bodyPr anchorCtr="0" anchor="t" bIns="50800" lIns="50800" spcFirstLastPara="1" rIns="50800" wrap="square" tIns="50800">
            <a:noAutofit/>
          </a:bodyPr>
          <a:lstStyle/>
          <a:p>
            <a:pPr indent="0" lvl="0" marL="0" rtl="0" algn="l">
              <a:spcBef>
                <a:spcPts val="0"/>
              </a:spcBef>
              <a:spcAft>
                <a:spcPts val="0"/>
              </a:spcAft>
              <a:buNone/>
            </a:pPr>
            <a:r>
              <a:rPr lang="en-US"/>
              <a:t>Examples of Co-Sponsors</a:t>
            </a:r>
            <a:endParaRPr/>
          </a:p>
        </p:txBody>
      </p:sp>
      <p:sp>
        <p:nvSpPr>
          <p:cNvPr id="170" name="Google Shape;170;p30"/>
          <p:cNvSpPr txBox="1"/>
          <p:nvPr>
            <p:ph idx="1" type="body"/>
          </p:nvPr>
        </p:nvSpPr>
        <p:spPr>
          <a:xfrm>
            <a:off x="660400" y="1517700"/>
            <a:ext cx="5622300" cy="6718200"/>
          </a:xfrm>
          <a:prstGeom prst="rect">
            <a:avLst/>
          </a:prstGeom>
        </p:spPr>
        <p:txBody>
          <a:bodyPr anchorCtr="0" anchor="ctr" bIns="50800" lIns="50800" spcFirstLastPara="1" rIns="50800" wrap="square" tIns="50800">
            <a:noAutofit/>
          </a:bodyPr>
          <a:lstStyle/>
          <a:p>
            <a:pPr indent="0" lvl="0" marL="0" rtl="0" algn="l">
              <a:spcBef>
                <a:spcPts val="4200"/>
              </a:spcBef>
              <a:spcAft>
                <a:spcPts val="0"/>
              </a:spcAft>
              <a:buNone/>
            </a:pPr>
            <a:r>
              <a:rPr lang="en-US"/>
              <a:t>FY18: </a:t>
            </a:r>
            <a:endParaRPr/>
          </a:p>
          <a:p>
            <a:pPr indent="-419100" lvl="0" marL="457200" rtl="0" algn="l">
              <a:spcBef>
                <a:spcPts val="4200"/>
              </a:spcBef>
              <a:spcAft>
                <a:spcPts val="0"/>
              </a:spcAft>
              <a:buSzPts val="3000"/>
              <a:buAutoNum type="arabicPeriod"/>
            </a:pPr>
            <a:r>
              <a:rPr lang="en-US" sz="3000"/>
              <a:t>GU Pride</a:t>
            </a:r>
            <a:endParaRPr sz="3000"/>
          </a:p>
          <a:p>
            <a:pPr indent="-419100" lvl="0" marL="457200" rtl="0" algn="l">
              <a:spcBef>
                <a:spcPts val="0"/>
              </a:spcBef>
              <a:spcAft>
                <a:spcPts val="0"/>
              </a:spcAft>
              <a:buSzPts val="3000"/>
              <a:buAutoNum type="arabicPeriod"/>
            </a:pPr>
            <a:r>
              <a:rPr lang="en-US" sz="3000"/>
              <a:t>Prison Justice Initiative </a:t>
            </a:r>
            <a:endParaRPr sz="3000"/>
          </a:p>
          <a:p>
            <a:pPr indent="-419100" lvl="0" marL="457200" rtl="0" algn="l">
              <a:spcBef>
                <a:spcPts val="0"/>
              </a:spcBef>
              <a:spcAft>
                <a:spcPts val="0"/>
              </a:spcAft>
              <a:buSzPts val="3000"/>
              <a:buAutoNum type="arabicPeriod"/>
            </a:pPr>
            <a:r>
              <a:rPr lang="en-US" sz="3000"/>
              <a:t>Caribbean</a:t>
            </a:r>
            <a:r>
              <a:rPr lang="en-US" sz="3000"/>
              <a:t> Culture Circle </a:t>
            </a:r>
            <a:endParaRPr sz="3000"/>
          </a:p>
          <a:p>
            <a:pPr indent="-419100" lvl="0" marL="457200" rtl="0" algn="l">
              <a:spcBef>
                <a:spcPts val="0"/>
              </a:spcBef>
              <a:spcAft>
                <a:spcPts val="0"/>
              </a:spcAft>
              <a:buSzPts val="3000"/>
              <a:buAutoNum type="arabicPeriod"/>
            </a:pPr>
            <a:r>
              <a:rPr lang="en-US" sz="3000"/>
              <a:t>Center for Jewish Civilization</a:t>
            </a:r>
            <a:endParaRPr sz="3000"/>
          </a:p>
          <a:p>
            <a:pPr indent="-419100" lvl="0" marL="457200" rtl="0" algn="l">
              <a:spcBef>
                <a:spcPts val="0"/>
              </a:spcBef>
              <a:spcAft>
                <a:spcPts val="0"/>
              </a:spcAft>
              <a:buSzPts val="3000"/>
              <a:buAutoNum type="arabicPeriod"/>
            </a:pPr>
            <a:r>
              <a:rPr lang="en-US" sz="3000"/>
              <a:t>GU College Republicans</a:t>
            </a:r>
            <a:endParaRPr sz="3000"/>
          </a:p>
          <a:p>
            <a:pPr indent="-419100" lvl="0" marL="457200" rtl="0" algn="l">
              <a:spcBef>
                <a:spcPts val="0"/>
              </a:spcBef>
              <a:spcAft>
                <a:spcPts val="0"/>
              </a:spcAft>
              <a:buSzPts val="3000"/>
              <a:buAutoNum type="arabicPeriod"/>
            </a:pPr>
            <a:r>
              <a:rPr lang="en-US" sz="3000"/>
              <a:t>Center for Social Justice</a:t>
            </a:r>
            <a:endParaRPr sz="3000"/>
          </a:p>
          <a:p>
            <a:pPr indent="-419100" lvl="0" marL="457200" rtl="0" algn="l">
              <a:spcBef>
                <a:spcPts val="0"/>
              </a:spcBef>
              <a:spcAft>
                <a:spcPts val="0"/>
              </a:spcAft>
              <a:buSzPts val="3000"/>
              <a:buAutoNum type="arabicPeriod"/>
            </a:pPr>
            <a:r>
              <a:rPr lang="en-US" sz="3000"/>
              <a:t>BRAVE summit </a:t>
            </a:r>
            <a:endParaRPr sz="3000"/>
          </a:p>
          <a:p>
            <a:pPr indent="-419100" lvl="0" marL="457200" rtl="0" algn="l">
              <a:spcBef>
                <a:spcPts val="0"/>
              </a:spcBef>
              <a:spcAft>
                <a:spcPts val="0"/>
              </a:spcAft>
              <a:buSzPts val="3000"/>
              <a:buAutoNum type="arabicPeriod"/>
            </a:pPr>
            <a:r>
              <a:rPr lang="en-US" sz="3000"/>
              <a:t>Georgetown Israel Alliance</a:t>
            </a:r>
            <a:endParaRPr sz="3000"/>
          </a:p>
          <a:p>
            <a:pPr indent="-419100" lvl="0" marL="457200" rtl="0" algn="l">
              <a:spcBef>
                <a:spcPts val="0"/>
              </a:spcBef>
              <a:spcAft>
                <a:spcPts val="0"/>
              </a:spcAft>
              <a:buSzPts val="3000"/>
              <a:buAutoNum type="arabicPeriod"/>
            </a:pPr>
            <a:r>
              <a:rPr lang="en-US" sz="3000"/>
              <a:t>Hoyas for Choice </a:t>
            </a:r>
            <a:endParaRPr sz="3000"/>
          </a:p>
          <a:p>
            <a:pPr indent="-419100" lvl="0" marL="457200" rtl="0" algn="l">
              <a:spcBef>
                <a:spcPts val="0"/>
              </a:spcBef>
              <a:spcAft>
                <a:spcPts val="0"/>
              </a:spcAft>
              <a:buSzPts val="3000"/>
              <a:buAutoNum type="arabicPeriod"/>
            </a:pPr>
            <a:r>
              <a:rPr lang="en-US" sz="3000"/>
              <a:t>Muslim Student Association</a:t>
            </a:r>
            <a:endParaRPr sz="3000"/>
          </a:p>
        </p:txBody>
      </p:sp>
      <p:sp>
        <p:nvSpPr>
          <p:cNvPr id="171" name="Google Shape;171;p30"/>
          <p:cNvSpPr txBox="1"/>
          <p:nvPr>
            <p:ph idx="1" type="body"/>
          </p:nvPr>
        </p:nvSpPr>
        <p:spPr>
          <a:xfrm>
            <a:off x="6722200" y="2119650"/>
            <a:ext cx="5622300" cy="6718200"/>
          </a:xfrm>
          <a:prstGeom prst="rect">
            <a:avLst/>
          </a:prstGeom>
        </p:spPr>
        <p:txBody>
          <a:bodyPr anchorCtr="0" anchor="ctr" bIns="50800" lIns="50800" spcFirstLastPara="1" rIns="50800" wrap="square" tIns="50800">
            <a:noAutofit/>
          </a:bodyPr>
          <a:lstStyle/>
          <a:p>
            <a:pPr indent="0" lvl="0" marL="0" rtl="0" algn="l">
              <a:spcBef>
                <a:spcPts val="4200"/>
              </a:spcBef>
              <a:spcAft>
                <a:spcPts val="0"/>
              </a:spcAft>
              <a:buNone/>
            </a:pPr>
            <a:r>
              <a:rPr lang="en-US"/>
              <a:t>FY19: </a:t>
            </a:r>
            <a:endParaRPr/>
          </a:p>
          <a:p>
            <a:pPr indent="-419100" lvl="0" marL="457200" rtl="0" algn="l">
              <a:spcBef>
                <a:spcPts val="4200"/>
              </a:spcBef>
              <a:spcAft>
                <a:spcPts val="0"/>
              </a:spcAft>
              <a:buSzPts val="3000"/>
              <a:buAutoNum type="arabicPeriod"/>
            </a:pPr>
            <a:r>
              <a:rPr lang="en-US" sz="3000"/>
              <a:t>Beeck Center </a:t>
            </a:r>
            <a:endParaRPr sz="3000"/>
          </a:p>
          <a:p>
            <a:pPr indent="-419100" lvl="0" marL="457200" rtl="0" algn="l">
              <a:spcBef>
                <a:spcPts val="0"/>
              </a:spcBef>
              <a:spcAft>
                <a:spcPts val="0"/>
              </a:spcAft>
              <a:buSzPts val="3000"/>
              <a:buAutoNum type="arabicPeriod"/>
            </a:pPr>
            <a:r>
              <a:rPr lang="en-US" sz="3000"/>
              <a:t>UndocuHoyas</a:t>
            </a:r>
            <a:endParaRPr sz="3000"/>
          </a:p>
          <a:p>
            <a:pPr indent="-419100" lvl="0" marL="457200" rtl="0" algn="l">
              <a:spcBef>
                <a:spcPts val="0"/>
              </a:spcBef>
              <a:spcAft>
                <a:spcPts val="0"/>
              </a:spcAft>
              <a:buSzPts val="3000"/>
              <a:buAutoNum type="arabicPeriod"/>
            </a:pPr>
            <a:r>
              <a:rPr lang="en-US" sz="3000"/>
              <a:t>Knights of Columbus</a:t>
            </a:r>
            <a:endParaRPr sz="3000"/>
          </a:p>
          <a:p>
            <a:pPr indent="-419100" lvl="0" marL="457200" rtl="0" algn="l">
              <a:spcBef>
                <a:spcPts val="0"/>
              </a:spcBef>
              <a:spcAft>
                <a:spcPts val="0"/>
              </a:spcAft>
              <a:buSzPts val="3000"/>
              <a:buAutoNum type="arabicPeriod"/>
            </a:pPr>
            <a:r>
              <a:rPr lang="en-US" sz="3000"/>
              <a:t>Relay for Life</a:t>
            </a:r>
            <a:endParaRPr sz="3000"/>
          </a:p>
          <a:p>
            <a:pPr indent="-419100" lvl="0" marL="457200" rtl="0" algn="l">
              <a:spcBef>
                <a:spcPts val="0"/>
              </a:spcBef>
              <a:spcAft>
                <a:spcPts val="0"/>
              </a:spcAft>
              <a:buSzPts val="3000"/>
              <a:buAutoNum type="arabicPeriod"/>
            </a:pPr>
            <a:r>
              <a:rPr lang="en-US" sz="3000"/>
              <a:t>GU College Democrats</a:t>
            </a:r>
            <a:endParaRPr sz="3000"/>
          </a:p>
          <a:p>
            <a:pPr indent="-419100" lvl="0" marL="457200" rtl="0" algn="l">
              <a:spcBef>
                <a:spcPts val="0"/>
              </a:spcBef>
              <a:spcAft>
                <a:spcPts val="0"/>
              </a:spcAft>
              <a:buSzPts val="3000"/>
              <a:buAutoNum type="arabicPeriod"/>
            </a:pPr>
            <a:r>
              <a:rPr lang="en-US" sz="3000"/>
              <a:t>Free Speech Project</a:t>
            </a:r>
            <a:endParaRPr sz="3000"/>
          </a:p>
          <a:p>
            <a:pPr indent="-419100" lvl="0" marL="457200" rtl="0" algn="l">
              <a:spcBef>
                <a:spcPts val="0"/>
              </a:spcBef>
              <a:spcAft>
                <a:spcPts val="0"/>
              </a:spcAft>
              <a:buSzPts val="3000"/>
              <a:buAutoNum type="arabicPeriod"/>
            </a:pPr>
            <a:r>
              <a:rPr lang="en-US" sz="3000"/>
              <a:t>Working to End Rape Culture Summit</a:t>
            </a:r>
            <a:endParaRPr sz="3000"/>
          </a:p>
          <a:p>
            <a:pPr indent="-419100" lvl="0" marL="457200" rtl="0" algn="l">
              <a:spcBef>
                <a:spcPts val="0"/>
              </a:spcBef>
              <a:spcAft>
                <a:spcPts val="0"/>
              </a:spcAft>
              <a:buSzPts val="3000"/>
              <a:buAutoNum type="arabicPeriod"/>
            </a:pPr>
            <a:r>
              <a:rPr lang="en-US" sz="3000"/>
              <a:t>JUPS</a:t>
            </a:r>
            <a:endParaRPr sz="3000"/>
          </a:p>
          <a:p>
            <a:pPr indent="-419100" lvl="0" marL="457200" rtl="0" algn="l">
              <a:spcBef>
                <a:spcPts val="0"/>
              </a:spcBef>
              <a:spcAft>
                <a:spcPts val="0"/>
              </a:spcAft>
              <a:buSzPts val="3000"/>
              <a:buAutoNum type="arabicPeriod"/>
            </a:pPr>
            <a:r>
              <a:rPr lang="en-US" sz="3000"/>
              <a:t>Lannan Center for Poetics and Social Justice </a:t>
            </a:r>
            <a:endParaRPr sz="3000"/>
          </a:p>
          <a:p>
            <a:pPr indent="-419100" lvl="0" marL="457200" rtl="0" algn="l">
              <a:spcBef>
                <a:spcPts val="0"/>
              </a:spcBef>
              <a:spcAft>
                <a:spcPts val="0"/>
              </a:spcAft>
              <a:buSzPts val="3000"/>
              <a:buAutoNum type="arabicPeriod"/>
            </a:pPr>
            <a:r>
              <a:rPr lang="en-US" sz="3000"/>
              <a:t>Cardinal O’Connor Conference on Life</a:t>
            </a:r>
            <a:endParaRPr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descr="31114200_957474997773091_1729561256980304086_n.jpg" id="176" name="Google Shape;176;p31"/>
          <p:cNvPicPr preferRelativeResize="0"/>
          <p:nvPr>
            <p:ph idx="2" type="pic"/>
          </p:nvPr>
        </p:nvPicPr>
        <p:blipFill rotWithShape="1">
          <a:blip r:embed="rId3">
            <a:alphaModFix/>
          </a:blip>
          <a:srcRect b="0" l="0" r="0" t="0"/>
          <a:stretch/>
        </p:blipFill>
        <p:spPr>
          <a:xfrm>
            <a:off x="0" y="0"/>
            <a:ext cx="13004800" cy="9753600"/>
          </a:xfrm>
          <a:prstGeom prst="rect">
            <a:avLst/>
          </a:prstGeom>
          <a:noFill/>
          <a:ln>
            <a:noFill/>
          </a:ln>
        </p:spPr>
      </p:pic>
      <p:sp>
        <p:nvSpPr>
          <p:cNvPr id="177" name="Google Shape;177;p31"/>
          <p:cNvSpPr/>
          <p:nvPr/>
        </p:nvSpPr>
        <p:spPr>
          <a:xfrm>
            <a:off x="660400" y="933681"/>
            <a:ext cx="11684000" cy="1599738"/>
          </a:xfrm>
          <a:prstGeom prst="rect">
            <a:avLst/>
          </a:prstGeom>
          <a:solidFill>
            <a:srgbClr val="000000">
              <a:alpha val="5882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venir"/>
              <a:buNone/>
            </a:pPr>
            <a:r>
              <a:t/>
            </a:r>
            <a:endParaRPr b="0" i="0" sz="2400" u="none" cap="none" strike="noStrike">
              <a:solidFill>
                <a:srgbClr val="FFFFFF"/>
              </a:solidFill>
              <a:latin typeface="Avenir"/>
              <a:ea typeface="Avenir"/>
              <a:cs typeface="Avenir"/>
              <a:sym typeface="Avenir"/>
            </a:endParaRPr>
          </a:p>
        </p:txBody>
      </p:sp>
      <p:sp>
        <p:nvSpPr>
          <p:cNvPr id="178" name="Google Shape;178;p31"/>
          <p:cNvSpPr txBox="1"/>
          <p:nvPr>
            <p:ph type="title"/>
          </p:nvPr>
        </p:nvSpPr>
        <p:spPr>
          <a:xfrm>
            <a:off x="660400" y="1003300"/>
            <a:ext cx="11684000" cy="1207162"/>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Clr>
                <a:srgbClr val="FFFFFF"/>
              </a:buClr>
              <a:buSzPts val="6200"/>
              <a:buFont typeface="Avenir"/>
              <a:buNone/>
            </a:pPr>
            <a:r>
              <a:rPr lang="en-US" sz="6200"/>
              <a:t>WHO WE ARE</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descr="Image" id="183" name="Google Shape;183;p32"/>
          <p:cNvPicPr preferRelativeResize="0"/>
          <p:nvPr>
            <p:ph idx="2" type="pic"/>
          </p:nvPr>
        </p:nvPicPr>
        <p:blipFill rotWithShape="1">
          <a:blip r:embed="rId3">
            <a:alphaModFix/>
          </a:blip>
          <a:srcRect b="0" l="27784" r="27780" t="0"/>
          <a:stretch/>
        </p:blipFill>
        <p:spPr>
          <a:xfrm>
            <a:off x="6083924" y="166625"/>
            <a:ext cx="6502500" cy="9753600"/>
          </a:xfrm>
          <a:prstGeom prst="rect">
            <a:avLst/>
          </a:prstGeom>
          <a:noFill/>
          <a:ln>
            <a:noFill/>
          </a:ln>
        </p:spPr>
      </p:pic>
      <p:sp>
        <p:nvSpPr>
          <p:cNvPr id="184" name="Google Shape;184;p32"/>
          <p:cNvSpPr txBox="1"/>
          <p:nvPr>
            <p:ph type="title"/>
          </p:nvPr>
        </p:nvSpPr>
        <p:spPr>
          <a:xfrm>
            <a:off x="546100" y="4311650"/>
            <a:ext cx="5410200" cy="29845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Clr>
                <a:srgbClr val="FFFFFF"/>
              </a:buClr>
              <a:buSzPts val="4455"/>
              <a:buFont typeface="Avenir"/>
              <a:buNone/>
            </a:pPr>
            <a:r>
              <a:rPr lang="en-US" sz="4455"/>
              <a:t>GENERAL BODY</a:t>
            </a:r>
            <a:endParaRPr/>
          </a:p>
          <a:p>
            <a:pPr indent="0" lvl="0" marL="0" rtl="0" algn="l">
              <a:lnSpc>
                <a:spcPct val="100000"/>
              </a:lnSpc>
              <a:spcBef>
                <a:spcPts val="0"/>
              </a:spcBef>
              <a:spcAft>
                <a:spcPts val="0"/>
              </a:spcAft>
              <a:buClr>
                <a:srgbClr val="FFFFFF"/>
              </a:buClr>
              <a:buSzPts val="4455"/>
              <a:buFont typeface="Avenir"/>
              <a:buNone/>
            </a:pPr>
            <a:r>
              <a:t/>
            </a:r>
            <a:endParaRPr sz="4455"/>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descr="Image" id="189" name="Google Shape;189;p33"/>
          <p:cNvPicPr preferRelativeResize="0"/>
          <p:nvPr>
            <p:ph idx="2" type="pic"/>
          </p:nvPr>
        </p:nvPicPr>
        <p:blipFill rotWithShape="1">
          <a:blip r:embed="rId3">
            <a:alphaModFix/>
          </a:blip>
          <a:srcRect b="0" l="27783" r="27783" t="0"/>
          <a:stretch/>
        </p:blipFill>
        <p:spPr>
          <a:xfrm>
            <a:off x="6502400" y="0"/>
            <a:ext cx="6502400" cy="9753600"/>
          </a:xfrm>
          <a:prstGeom prst="rect">
            <a:avLst/>
          </a:prstGeom>
          <a:noFill/>
          <a:ln>
            <a:noFill/>
          </a:ln>
        </p:spPr>
      </p:pic>
      <p:sp>
        <p:nvSpPr>
          <p:cNvPr id="190" name="Google Shape;190;p33"/>
          <p:cNvSpPr txBox="1"/>
          <p:nvPr>
            <p:ph type="title"/>
          </p:nvPr>
        </p:nvSpPr>
        <p:spPr>
          <a:xfrm>
            <a:off x="660400" y="609600"/>
            <a:ext cx="5080000" cy="18542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Clr>
                <a:srgbClr val="FFFFFF"/>
              </a:buClr>
              <a:buSzPts val="4500"/>
              <a:buFont typeface="Avenir"/>
              <a:buNone/>
            </a:pPr>
            <a:r>
              <a:rPr b="0" i="0" lang="en-US" sz="4500" u="none" cap="none" strike="noStrike">
                <a:solidFill>
                  <a:srgbClr val="FFFFFF"/>
                </a:solidFill>
                <a:latin typeface="Avenir"/>
                <a:ea typeface="Avenir"/>
                <a:cs typeface="Avenir"/>
                <a:sym typeface="Avenir"/>
              </a:rPr>
              <a:t>GENERAL BODY</a:t>
            </a:r>
            <a:endParaRPr/>
          </a:p>
        </p:txBody>
      </p:sp>
      <p:sp>
        <p:nvSpPr>
          <p:cNvPr id="191" name="Google Shape;191;p33"/>
          <p:cNvSpPr txBox="1"/>
          <p:nvPr>
            <p:ph idx="1" type="body"/>
          </p:nvPr>
        </p:nvSpPr>
        <p:spPr>
          <a:xfrm>
            <a:off x="660400" y="2819400"/>
            <a:ext cx="5080000" cy="6057900"/>
          </a:xfrm>
          <a:prstGeom prst="rect">
            <a:avLst/>
          </a:prstGeom>
          <a:noFill/>
          <a:ln>
            <a:noFill/>
          </a:ln>
        </p:spPr>
        <p:txBody>
          <a:bodyPr anchorCtr="0" anchor="ctr" bIns="50800" lIns="50800" spcFirstLastPara="1" rIns="50800" wrap="square" tIns="50800">
            <a:noAutofit/>
          </a:bodyPr>
          <a:lstStyle/>
          <a:p>
            <a:pPr indent="-393700" lvl="0" marL="393700" rtl="0" algn="l">
              <a:lnSpc>
                <a:spcPct val="100000"/>
              </a:lnSpc>
              <a:spcBef>
                <a:spcPts val="0"/>
              </a:spcBef>
              <a:spcAft>
                <a:spcPts val="0"/>
              </a:spcAft>
              <a:buSzPts val="2700"/>
              <a:buFont typeface="Avenir"/>
              <a:buChar char="•"/>
            </a:pPr>
            <a:r>
              <a:rPr lang="en-US" sz="3000"/>
              <a:t>Why We Created It</a:t>
            </a:r>
            <a:endParaRPr/>
          </a:p>
          <a:p>
            <a:pPr indent="-393700" lvl="0" marL="393700" rtl="0" algn="l">
              <a:lnSpc>
                <a:spcPct val="100000"/>
              </a:lnSpc>
              <a:spcBef>
                <a:spcPts val="3200"/>
              </a:spcBef>
              <a:spcAft>
                <a:spcPts val="0"/>
              </a:spcAft>
              <a:buSzPts val="2700"/>
              <a:buFont typeface="Avenir"/>
              <a:buChar char="•"/>
            </a:pPr>
            <a:r>
              <a:rPr lang="en-US" sz="3000"/>
              <a:t>The Goal and Function</a:t>
            </a:r>
            <a:endParaRPr sz="3000"/>
          </a:p>
          <a:p>
            <a:pPr indent="-393700" lvl="0" marL="393700" rtl="0" algn="l">
              <a:lnSpc>
                <a:spcPct val="100000"/>
              </a:lnSpc>
              <a:spcBef>
                <a:spcPts val="3200"/>
              </a:spcBef>
              <a:spcAft>
                <a:spcPts val="0"/>
              </a:spcAft>
              <a:buSzPts val="2700"/>
              <a:buChar char="•"/>
            </a:pPr>
            <a:r>
              <a:rPr lang="en-US"/>
              <a:t>“Taste of Georgetown” </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660400" y="3759200"/>
            <a:ext cx="11684000" cy="22225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FFFFFF"/>
              </a:buClr>
              <a:buSzPts val="6138"/>
              <a:buFont typeface="Avenir"/>
              <a:buNone/>
            </a:pPr>
            <a:r>
              <a:rPr lang="en-US" sz="6138"/>
              <a:t>QUESTIONS </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7"/>
          <p:cNvSpPr txBox="1"/>
          <p:nvPr>
            <p:ph idx="1" type="body"/>
          </p:nvPr>
        </p:nvSpPr>
        <p:spPr>
          <a:xfrm>
            <a:off x="1270000" y="6369050"/>
            <a:ext cx="10464800" cy="5207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2400"/>
              <a:buFont typeface="Avenir"/>
              <a:buNone/>
            </a:pPr>
            <a:r>
              <a:rPr lang="en-US" sz="2400" cap="none">
                <a:solidFill>
                  <a:srgbClr val="54D7FE"/>
                </a:solidFill>
              </a:rPr>
              <a:t>-THE HOYA</a:t>
            </a:r>
            <a:endParaRPr/>
          </a:p>
        </p:txBody>
      </p:sp>
      <p:sp>
        <p:nvSpPr>
          <p:cNvPr id="76" name="Google Shape;76;p17"/>
          <p:cNvSpPr txBox="1"/>
          <p:nvPr>
            <p:ph idx="2" type="body"/>
          </p:nvPr>
        </p:nvSpPr>
        <p:spPr>
          <a:xfrm>
            <a:off x="1270000" y="2381250"/>
            <a:ext cx="10464800" cy="445770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rPr lang="en-US">
                <a:latin typeface="Avenir"/>
                <a:ea typeface="Avenir"/>
                <a:cs typeface="Avenir"/>
                <a:sym typeface="Avenir"/>
              </a:rPr>
              <a:t>“Keep them coming, all of them — the radicals, the politicians, the spiritual leaders and whoever else can be roped into speaking here. To continue the Jesuit ideal of lifelong, comprehensive learning, our minds need to be challenged, inspired and opened.”</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8"/>
          <p:cNvSpPr txBox="1"/>
          <p:nvPr>
            <p:ph idx="1" type="body"/>
          </p:nvPr>
        </p:nvSpPr>
        <p:spPr>
          <a:xfrm>
            <a:off x="1270000" y="6362700"/>
            <a:ext cx="10464800" cy="5207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2400"/>
              <a:buFont typeface="Avenir"/>
              <a:buNone/>
            </a:pPr>
            <a:r>
              <a:rPr lang="en-US" sz="2400" cap="none">
                <a:solidFill>
                  <a:srgbClr val="54D7FE"/>
                </a:solidFill>
              </a:rPr>
              <a:t>–FORMER LF CHAIR</a:t>
            </a:r>
            <a:endParaRPr/>
          </a:p>
        </p:txBody>
      </p:sp>
      <p:sp>
        <p:nvSpPr>
          <p:cNvPr id="82" name="Google Shape;82;p18"/>
          <p:cNvSpPr txBox="1"/>
          <p:nvPr>
            <p:ph idx="2" type="body"/>
          </p:nvPr>
        </p:nvSpPr>
        <p:spPr>
          <a:xfrm>
            <a:off x="1270000" y="3625849"/>
            <a:ext cx="10464800" cy="1968501"/>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3600"/>
              <a:buFont typeface="Avenir"/>
              <a:buNone/>
            </a:pPr>
            <a:r>
              <a:rPr b="0" i="0" lang="en-US" sz="3600" u="none" cap="none" strike="noStrike">
                <a:solidFill>
                  <a:srgbClr val="FFFFFF"/>
                </a:solidFill>
                <a:latin typeface="Avenir"/>
                <a:ea typeface="Avenir"/>
                <a:cs typeface="Avenir"/>
                <a:sym typeface="Avenir"/>
              </a:rPr>
              <a:t>Lecture quality is like intelligence. Ask 10 people for a definition and get 10 different answers; but most </a:t>
            </a:r>
            <a:r>
              <a:rPr lang="en-US">
                <a:latin typeface="Avenir"/>
                <a:ea typeface="Avenir"/>
                <a:cs typeface="Avenir"/>
                <a:sym typeface="Avenir"/>
              </a:rPr>
              <a:t>people will know it when they see it.</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9"/>
          <p:cNvSpPr txBox="1"/>
          <p:nvPr>
            <p:ph type="title"/>
          </p:nvPr>
        </p:nvSpPr>
        <p:spPr>
          <a:xfrm>
            <a:off x="660400" y="3759200"/>
            <a:ext cx="11684000" cy="22225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6200"/>
              <a:buFont typeface="Avenir"/>
              <a:buNone/>
            </a:pPr>
            <a:r>
              <a:rPr lang="en-US" sz="6200"/>
              <a:t>WHAT WE DO</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20"/>
          <p:cNvSpPr txBox="1"/>
          <p:nvPr>
            <p:ph idx="1" type="body"/>
          </p:nvPr>
        </p:nvSpPr>
        <p:spPr>
          <a:xfrm>
            <a:off x="1270000" y="1943100"/>
            <a:ext cx="10464800" cy="5207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2400"/>
              <a:buFont typeface="Avenir"/>
              <a:buNone/>
            </a:pPr>
            <a:r>
              <a:rPr lang="en-US" sz="2400" cap="none">
                <a:solidFill>
                  <a:srgbClr val="54D7FE"/>
                </a:solidFill>
              </a:rPr>
              <a:t>MISSION</a:t>
            </a:r>
            <a:endParaRPr/>
          </a:p>
        </p:txBody>
      </p:sp>
      <p:sp>
        <p:nvSpPr>
          <p:cNvPr id="93" name="Google Shape;93;p20"/>
          <p:cNvSpPr txBox="1"/>
          <p:nvPr>
            <p:ph idx="2" type="body"/>
          </p:nvPr>
        </p:nvSpPr>
        <p:spPr>
          <a:xfrm>
            <a:off x="1270000" y="2647950"/>
            <a:ext cx="10464800" cy="4457701"/>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3600"/>
              <a:buFont typeface="Avenir"/>
              <a:buNone/>
            </a:pPr>
            <a:r>
              <a:rPr b="0" i="0" lang="en-US" sz="3600" u="none" cap="none" strike="noStrike">
                <a:solidFill>
                  <a:srgbClr val="FFFFFF"/>
                </a:solidFill>
                <a:latin typeface="Avenir"/>
                <a:ea typeface="Avenir"/>
                <a:cs typeface="Avenir"/>
                <a:sym typeface="Avenir"/>
              </a:rPr>
              <a:t>The Georgetown University Lecture Fund is a </a:t>
            </a:r>
            <a:r>
              <a:rPr b="0" i="0" lang="en-US" sz="3600" u="none" cap="none" strike="noStrike">
                <a:solidFill>
                  <a:srgbClr val="FFFFFF"/>
                </a:solidFill>
                <a:latin typeface="Avenir"/>
                <a:ea typeface="Avenir"/>
                <a:cs typeface="Avenir"/>
                <a:sym typeface="Avenir"/>
              </a:rPr>
              <a:t>non-partisan</a:t>
            </a:r>
            <a:r>
              <a:rPr b="0" i="0" lang="en-US" sz="3600" u="none" cap="none" strike="noStrike">
                <a:solidFill>
                  <a:srgbClr val="FFFFFF"/>
                </a:solidFill>
                <a:latin typeface="Avenir"/>
                <a:ea typeface="Avenir"/>
                <a:cs typeface="Avenir"/>
                <a:sym typeface="Avenir"/>
              </a:rPr>
              <a:t> student-run organization that exists to enrich the academic experience of the Georgetown community. We strive to bring speakers to Georgetown's campus to enlighten, educate and, occasionally, entertain.</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pic>
        <p:nvPicPr>
          <p:cNvPr descr="IMG_4530.jpg" id="98" name="Google Shape;98;p21"/>
          <p:cNvPicPr preferRelativeResize="0"/>
          <p:nvPr>
            <p:ph idx="2" type="pic"/>
          </p:nvPr>
        </p:nvPicPr>
        <p:blipFill rotWithShape="1">
          <a:blip r:embed="rId3">
            <a:alphaModFix/>
          </a:blip>
          <a:srcRect b="0" l="27777" r="27777" t="0"/>
          <a:stretch/>
        </p:blipFill>
        <p:spPr>
          <a:xfrm>
            <a:off x="6496050" y="6350"/>
            <a:ext cx="6502400" cy="9753600"/>
          </a:xfrm>
          <a:prstGeom prst="rect">
            <a:avLst/>
          </a:prstGeom>
          <a:noFill/>
          <a:ln>
            <a:noFill/>
          </a:ln>
        </p:spPr>
      </p:pic>
      <p:sp>
        <p:nvSpPr>
          <p:cNvPr id="99" name="Google Shape;99;p21"/>
          <p:cNvSpPr txBox="1"/>
          <p:nvPr>
            <p:ph type="title"/>
          </p:nvPr>
        </p:nvSpPr>
        <p:spPr>
          <a:xfrm>
            <a:off x="546100" y="4311650"/>
            <a:ext cx="5410200" cy="29845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Clr>
                <a:srgbClr val="FFFFFF"/>
              </a:buClr>
              <a:buSzPts val="4140"/>
              <a:buFont typeface="Avenir"/>
              <a:buNone/>
            </a:pPr>
            <a:r>
              <a:rPr lang="en-US" sz="4140"/>
              <a:t>TYPE 1:</a:t>
            </a:r>
            <a:endParaRPr/>
          </a:p>
          <a:p>
            <a:pPr indent="0" lvl="0" marL="0" rtl="0" algn="l">
              <a:lnSpc>
                <a:spcPct val="100000"/>
              </a:lnSpc>
              <a:spcBef>
                <a:spcPts val="0"/>
              </a:spcBef>
              <a:spcAft>
                <a:spcPts val="0"/>
              </a:spcAft>
              <a:buClr>
                <a:srgbClr val="FFFFFF"/>
              </a:buClr>
              <a:buSzPts val="4140"/>
              <a:buFont typeface="Avenir"/>
              <a:buNone/>
            </a:pPr>
            <a:r>
              <a:rPr lang="en-US" sz="4140"/>
              <a:t>ORIGINAL LECTURES</a:t>
            </a:r>
            <a:endParaRPr/>
          </a:p>
        </p:txBody>
      </p:sp>
      <p:pic>
        <p:nvPicPr>
          <p:cNvPr id="100" name="Google Shape;100;p21"/>
          <p:cNvPicPr preferRelativeResize="0"/>
          <p:nvPr/>
        </p:nvPicPr>
        <p:blipFill>
          <a:blip r:embed="rId4">
            <a:alphaModFix/>
          </a:blip>
          <a:stretch>
            <a:fillRect/>
          </a:stretch>
        </p:blipFill>
        <p:spPr>
          <a:xfrm>
            <a:off x="6502400" y="0"/>
            <a:ext cx="6897926" cy="9753597"/>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descr="Image" id="105" name="Google Shape;105;p22"/>
          <p:cNvPicPr preferRelativeResize="0"/>
          <p:nvPr>
            <p:ph idx="2" type="pic"/>
          </p:nvPr>
        </p:nvPicPr>
        <p:blipFill rotWithShape="1">
          <a:blip r:embed="rId3">
            <a:alphaModFix/>
          </a:blip>
          <a:srcRect b="31948" l="0" r="0" t="18062"/>
          <a:stretch/>
        </p:blipFill>
        <p:spPr>
          <a:xfrm>
            <a:off x="6502400" y="4879052"/>
            <a:ext cx="6502400" cy="4876801"/>
          </a:xfrm>
          <a:prstGeom prst="rect">
            <a:avLst/>
          </a:prstGeom>
          <a:noFill/>
          <a:ln>
            <a:noFill/>
          </a:ln>
        </p:spPr>
      </p:pic>
      <p:pic>
        <p:nvPicPr>
          <p:cNvPr descr="Image" id="106" name="Google Shape;106;p22"/>
          <p:cNvPicPr preferRelativeResize="0"/>
          <p:nvPr>
            <p:ph idx="3" type="pic"/>
          </p:nvPr>
        </p:nvPicPr>
        <p:blipFill rotWithShape="1">
          <a:blip r:embed="rId4">
            <a:alphaModFix/>
          </a:blip>
          <a:srcRect b="0" l="5566" r="5565" t="0"/>
          <a:stretch/>
        </p:blipFill>
        <p:spPr>
          <a:xfrm>
            <a:off x="6502400" y="0"/>
            <a:ext cx="6502400" cy="4876800"/>
          </a:xfrm>
          <a:prstGeom prst="rect">
            <a:avLst/>
          </a:prstGeom>
          <a:noFill/>
          <a:ln>
            <a:noFill/>
          </a:ln>
        </p:spPr>
      </p:pic>
      <p:pic>
        <p:nvPicPr>
          <p:cNvPr descr="Image" id="107" name="Google Shape;107;p22"/>
          <p:cNvPicPr preferRelativeResize="0"/>
          <p:nvPr>
            <p:ph idx="4" type="pic"/>
          </p:nvPr>
        </p:nvPicPr>
        <p:blipFill rotWithShape="1">
          <a:blip r:embed="rId5">
            <a:alphaModFix/>
          </a:blip>
          <a:srcRect b="0" l="42710" r="12855" t="0"/>
          <a:stretch/>
        </p:blipFill>
        <p:spPr>
          <a:xfrm>
            <a:off x="0" y="0"/>
            <a:ext cx="6502400" cy="9753600"/>
          </a:xfrm>
          <a:prstGeom prst="rect">
            <a:avLst/>
          </a:prstGeom>
          <a:noFill/>
          <a:ln>
            <a:noFill/>
          </a:ln>
        </p:spPr>
      </p:pic>
      <p:pic>
        <p:nvPicPr>
          <p:cNvPr id="108" name="Google Shape;108;p22"/>
          <p:cNvPicPr preferRelativeResize="0"/>
          <p:nvPr/>
        </p:nvPicPr>
        <p:blipFill rotWithShape="1">
          <a:blip r:embed="rId6">
            <a:alphaModFix/>
          </a:blip>
          <a:srcRect b="30252" l="0" r="3735" t="29156"/>
          <a:stretch/>
        </p:blipFill>
        <p:spPr>
          <a:xfrm>
            <a:off x="6502400" y="4876800"/>
            <a:ext cx="6502401" cy="4876801"/>
          </a:xfrm>
          <a:prstGeom prst="rect">
            <a:avLst/>
          </a:prstGeom>
          <a:noFill/>
          <a:ln>
            <a:noFill/>
          </a:ln>
        </p:spPr>
      </p:pic>
      <p:pic>
        <p:nvPicPr>
          <p:cNvPr id="109" name="Google Shape;109;p22"/>
          <p:cNvPicPr preferRelativeResize="0"/>
          <p:nvPr/>
        </p:nvPicPr>
        <p:blipFill rotWithShape="1">
          <a:blip r:embed="rId7">
            <a:alphaModFix/>
          </a:blip>
          <a:srcRect b="29455" l="4310" r="3980" t="31872"/>
          <a:stretch/>
        </p:blipFill>
        <p:spPr>
          <a:xfrm>
            <a:off x="6502400" y="0"/>
            <a:ext cx="6502401" cy="4876801"/>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descr="29217070_10156985178603840_1956481358515666944_o.jpg" id="114" name="Google Shape;114;p23"/>
          <p:cNvPicPr preferRelativeResize="0"/>
          <p:nvPr>
            <p:ph idx="2" type="pic"/>
          </p:nvPr>
        </p:nvPicPr>
        <p:blipFill rotWithShape="1">
          <a:blip r:embed="rId3">
            <a:alphaModFix/>
          </a:blip>
          <a:srcRect b="25005" l="0" r="0" t="25005"/>
          <a:stretch/>
        </p:blipFill>
        <p:spPr>
          <a:xfrm>
            <a:off x="6502400" y="4879052"/>
            <a:ext cx="6502400" cy="4876801"/>
          </a:xfrm>
          <a:prstGeom prst="rect">
            <a:avLst/>
          </a:prstGeom>
          <a:noFill/>
          <a:ln>
            <a:noFill/>
          </a:ln>
        </p:spPr>
      </p:pic>
      <p:pic>
        <p:nvPicPr>
          <p:cNvPr descr="Image" id="115" name="Google Shape;115;p23"/>
          <p:cNvPicPr preferRelativeResize="0"/>
          <p:nvPr>
            <p:ph idx="3" type="pic"/>
          </p:nvPr>
        </p:nvPicPr>
        <p:blipFill rotWithShape="1">
          <a:blip r:embed="rId4">
            <a:alphaModFix/>
          </a:blip>
          <a:srcRect b="8780" l="19475" r="7264" t="8781"/>
          <a:stretch/>
        </p:blipFill>
        <p:spPr>
          <a:xfrm>
            <a:off x="6502400" y="0"/>
            <a:ext cx="6502401" cy="4876800"/>
          </a:xfrm>
          <a:prstGeom prst="rect">
            <a:avLst/>
          </a:prstGeom>
          <a:noFill/>
          <a:ln>
            <a:noFill/>
          </a:ln>
        </p:spPr>
      </p:pic>
      <p:pic>
        <p:nvPicPr>
          <p:cNvPr descr="Image" id="116" name="Google Shape;116;p23"/>
          <p:cNvPicPr preferRelativeResize="0"/>
          <p:nvPr>
            <p:ph idx="4" type="pic"/>
          </p:nvPr>
        </p:nvPicPr>
        <p:blipFill rotWithShape="1">
          <a:blip r:embed="rId5">
            <a:alphaModFix/>
          </a:blip>
          <a:srcRect b="0" l="25237" r="30328" t="0"/>
          <a:stretch/>
        </p:blipFill>
        <p:spPr>
          <a:xfrm>
            <a:off x="0" y="0"/>
            <a:ext cx="6502400" cy="9753600"/>
          </a:xfrm>
          <a:prstGeom prst="rect">
            <a:avLst/>
          </a:prstGeom>
          <a:noFill/>
          <a:ln>
            <a:noFill/>
          </a:ln>
        </p:spPr>
      </p:pic>
      <p:pic>
        <p:nvPicPr>
          <p:cNvPr id="117" name="Google Shape;117;p23"/>
          <p:cNvPicPr preferRelativeResize="0"/>
          <p:nvPr/>
        </p:nvPicPr>
        <p:blipFill rotWithShape="1">
          <a:blip r:embed="rId6">
            <a:alphaModFix/>
          </a:blip>
          <a:srcRect b="0" l="11111" r="0" t="0"/>
          <a:stretch/>
        </p:blipFill>
        <p:spPr>
          <a:xfrm>
            <a:off x="6502399" y="0"/>
            <a:ext cx="6502400" cy="4876800"/>
          </a:xfrm>
          <a:prstGeom prst="rect">
            <a:avLst/>
          </a:prstGeom>
          <a:noFill/>
          <a:ln>
            <a:noFill/>
          </a:ln>
        </p:spPr>
      </p:pic>
      <p:pic>
        <p:nvPicPr>
          <p:cNvPr descr="Dr. Willie Parker discusses women’s health, religion in lecture" id="118" name="Google Shape;118;p23"/>
          <p:cNvPicPr preferRelativeResize="0"/>
          <p:nvPr/>
        </p:nvPicPr>
        <p:blipFill rotWithShape="1">
          <a:blip r:embed="rId7">
            <a:alphaModFix/>
          </a:blip>
          <a:srcRect b="0" l="25832" r="0" t="0"/>
          <a:stretch/>
        </p:blipFill>
        <p:spPr>
          <a:xfrm>
            <a:off x="6502400" y="4876800"/>
            <a:ext cx="6502400" cy="4876801"/>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descr="31195549_10157084097048840_3713808760007819264_o.jpg" id="123" name="Google Shape;123;p24"/>
          <p:cNvPicPr preferRelativeResize="0"/>
          <p:nvPr>
            <p:ph idx="2" type="pic"/>
          </p:nvPr>
        </p:nvPicPr>
        <p:blipFill rotWithShape="1">
          <a:blip r:embed="rId3">
            <a:alphaModFix/>
          </a:blip>
          <a:srcRect b="0" l="5554" r="5555" t="0"/>
          <a:stretch/>
        </p:blipFill>
        <p:spPr>
          <a:xfrm>
            <a:off x="6502400" y="4879052"/>
            <a:ext cx="6502400" cy="4876801"/>
          </a:xfrm>
          <a:prstGeom prst="rect">
            <a:avLst/>
          </a:prstGeom>
          <a:noFill/>
          <a:ln>
            <a:noFill/>
          </a:ln>
        </p:spPr>
      </p:pic>
      <p:pic>
        <p:nvPicPr>
          <p:cNvPr descr="IMG_2772.JPG" id="124" name="Google Shape;124;p24"/>
          <p:cNvPicPr preferRelativeResize="0"/>
          <p:nvPr>
            <p:ph idx="3" type="pic"/>
          </p:nvPr>
        </p:nvPicPr>
        <p:blipFill rotWithShape="1">
          <a:blip r:embed="rId4">
            <a:alphaModFix/>
          </a:blip>
          <a:srcRect b="1009" l="12238" r="653" t="1009"/>
          <a:stretch/>
        </p:blipFill>
        <p:spPr>
          <a:xfrm>
            <a:off x="6502400" y="0"/>
            <a:ext cx="6502500" cy="4876800"/>
          </a:xfrm>
          <a:prstGeom prst="rect">
            <a:avLst/>
          </a:prstGeom>
          <a:noFill/>
          <a:ln>
            <a:noFill/>
          </a:ln>
        </p:spPr>
      </p:pic>
      <p:pic>
        <p:nvPicPr>
          <p:cNvPr descr="Image" id="125" name="Google Shape;125;p24"/>
          <p:cNvPicPr preferRelativeResize="0"/>
          <p:nvPr>
            <p:ph idx="4" type="pic"/>
          </p:nvPr>
        </p:nvPicPr>
        <p:blipFill rotWithShape="1">
          <a:blip r:embed="rId5">
            <a:alphaModFix/>
          </a:blip>
          <a:srcRect b="0" l="27783" r="27783" t="0"/>
          <a:stretch/>
        </p:blipFill>
        <p:spPr>
          <a:xfrm>
            <a:off x="0" y="0"/>
            <a:ext cx="6502400" cy="9753600"/>
          </a:xfrm>
          <a:prstGeom prst="rect">
            <a:avLst/>
          </a:prstGeom>
          <a:noFill/>
          <a:ln>
            <a:noFill/>
          </a:ln>
        </p:spPr>
      </p:pic>
      <p:pic>
        <p:nvPicPr>
          <p:cNvPr id="126" name="Google Shape;126;p24"/>
          <p:cNvPicPr preferRelativeResize="0"/>
          <p:nvPr/>
        </p:nvPicPr>
        <p:blipFill rotWithShape="1">
          <a:blip r:embed="rId6">
            <a:alphaModFix/>
          </a:blip>
          <a:srcRect b="-8027" l="0" r="0" t="15861"/>
          <a:stretch/>
        </p:blipFill>
        <p:spPr>
          <a:xfrm>
            <a:off x="0" y="1"/>
            <a:ext cx="6502401" cy="10659600"/>
          </a:xfrm>
          <a:prstGeom prst="rect">
            <a:avLst/>
          </a:prstGeom>
          <a:noFill/>
          <a:ln>
            <a:noFill/>
          </a:ln>
        </p:spPr>
      </p:pic>
      <p:pic>
        <p:nvPicPr>
          <p:cNvPr id="127" name="Google Shape;127;p24"/>
          <p:cNvPicPr preferRelativeResize="0"/>
          <p:nvPr/>
        </p:nvPicPr>
        <p:blipFill rotWithShape="1">
          <a:blip r:embed="rId7">
            <a:alphaModFix/>
          </a:blip>
          <a:srcRect b="38661" l="2707" r="33279" t="34345"/>
          <a:stretch/>
        </p:blipFill>
        <p:spPr>
          <a:xfrm>
            <a:off x="6502450" y="4879050"/>
            <a:ext cx="6502401" cy="4876801"/>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